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21383625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2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D472"/>
    <a:srgbClr val="DE6192"/>
    <a:srgbClr val="2CA9D3"/>
    <a:srgbClr val="845C86"/>
    <a:srgbClr val="FEDC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3"/>
    <p:restoredTop sz="93655" autoAdjust="0"/>
  </p:normalViewPr>
  <p:slideViewPr>
    <p:cSldViewPr snapToGrid="0">
      <p:cViewPr>
        <p:scale>
          <a:sx n="100" d="100"/>
          <a:sy n="100" d="100"/>
        </p:scale>
        <p:origin x="-432" y="-834"/>
      </p:cViewPr>
      <p:guideLst>
        <p:guide orient="horz" pos="4762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9B89DF9-5E69-1147-B138-8094463070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27" y="0"/>
            <a:ext cx="21372571" cy="151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5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6DF2F51-ECC7-8D40-9AB7-CDE2B8A280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27" y="0"/>
            <a:ext cx="21372571" cy="151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2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61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9" r:id="rId2"/>
  </p:sldLayoutIdLst>
  <p:txStyles>
    <p:titleStyle>
      <a:lvl1pPr algn="l" defTabSz="2015886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72" indent="-503972" algn="l" defTabSz="2015886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15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858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801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744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68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630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573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51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43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88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82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77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71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65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60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545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;p4">
            <a:extLst>
              <a:ext uri="{FF2B5EF4-FFF2-40B4-BE49-F238E27FC236}">
                <a16:creationId xmlns:a16="http://schemas.microsoft.com/office/drawing/2014/main" id="{DBCA23F4-382D-CD42-BA1C-5E3116C7200D}"/>
              </a:ext>
            </a:extLst>
          </p:cNvPr>
          <p:cNvSpPr/>
          <p:nvPr/>
        </p:nvSpPr>
        <p:spPr>
          <a:xfrm>
            <a:off x="1112897" y="6472962"/>
            <a:ext cx="1194000" cy="868800"/>
          </a:xfrm>
          <a:prstGeom prst="foldedCorner">
            <a:avLst>
              <a:gd name="adj" fmla="val 16667"/>
            </a:avLst>
          </a:prstGeom>
          <a:solidFill>
            <a:srgbClr val="FEDC5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" name="Google Shape;15;p4">
            <a:extLst>
              <a:ext uri="{FF2B5EF4-FFF2-40B4-BE49-F238E27FC236}">
                <a16:creationId xmlns:a16="http://schemas.microsoft.com/office/drawing/2014/main" id="{3A5B3B11-5D25-6B44-A589-DBF0C5AE190C}"/>
              </a:ext>
            </a:extLst>
          </p:cNvPr>
          <p:cNvSpPr/>
          <p:nvPr/>
        </p:nvSpPr>
        <p:spPr>
          <a:xfrm>
            <a:off x="5395993" y="2141368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CF9FD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" name="Google Shape;16;p4">
            <a:extLst>
              <a:ext uri="{FF2B5EF4-FFF2-40B4-BE49-F238E27FC236}">
                <a16:creationId xmlns:a16="http://schemas.microsoft.com/office/drawing/2014/main" id="{53680571-CA14-814B-A1EB-AADD8C5E98D8}"/>
              </a:ext>
            </a:extLst>
          </p:cNvPr>
          <p:cNvSpPr/>
          <p:nvPr/>
        </p:nvSpPr>
        <p:spPr>
          <a:xfrm>
            <a:off x="5548393" y="2293768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CF9FD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Google Shape;17;p4">
            <a:extLst>
              <a:ext uri="{FF2B5EF4-FFF2-40B4-BE49-F238E27FC236}">
                <a16:creationId xmlns:a16="http://schemas.microsoft.com/office/drawing/2014/main" id="{F591AD4F-6EC4-CF4C-A919-F00EF0788514}"/>
              </a:ext>
            </a:extLst>
          </p:cNvPr>
          <p:cNvSpPr/>
          <p:nvPr/>
        </p:nvSpPr>
        <p:spPr>
          <a:xfrm>
            <a:off x="5700793" y="2446168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CF9FD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" name="Google Shape;18;p4">
            <a:extLst>
              <a:ext uri="{FF2B5EF4-FFF2-40B4-BE49-F238E27FC236}">
                <a16:creationId xmlns:a16="http://schemas.microsoft.com/office/drawing/2014/main" id="{0DC6BB2C-ED6C-1D4F-8BE0-57DD604CF7A3}"/>
              </a:ext>
            </a:extLst>
          </p:cNvPr>
          <p:cNvSpPr/>
          <p:nvPr/>
        </p:nvSpPr>
        <p:spPr>
          <a:xfrm>
            <a:off x="7592295" y="6439307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7ED2F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" name="Google Shape;19;p4">
            <a:extLst>
              <a:ext uri="{FF2B5EF4-FFF2-40B4-BE49-F238E27FC236}">
                <a16:creationId xmlns:a16="http://schemas.microsoft.com/office/drawing/2014/main" id="{DBB9C70D-1622-1F49-9793-604753DA3A5B}"/>
              </a:ext>
            </a:extLst>
          </p:cNvPr>
          <p:cNvSpPr/>
          <p:nvPr/>
        </p:nvSpPr>
        <p:spPr>
          <a:xfrm>
            <a:off x="1265297" y="6625362"/>
            <a:ext cx="1194000" cy="868800"/>
          </a:xfrm>
          <a:prstGeom prst="foldedCorner">
            <a:avLst>
              <a:gd name="adj" fmla="val 16667"/>
            </a:avLst>
          </a:prstGeom>
          <a:solidFill>
            <a:srgbClr val="FEDC5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" name="Google Shape;20;p4">
            <a:extLst>
              <a:ext uri="{FF2B5EF4-FFF2-40B4-BE49-F238E27FC236}">
                <a16:creationId xmlns:a16="http://schemas.microsoft.com/office/drawing/2014/main" id="{EBF096AF-BC16-2C44-B42F-ECA4E7FB44C5}"/>
              </a:ext>
            </a:extLst>
          </p:cNvPr>
          <p:cNvSpPr/>
          <p:nvPr/>
        </p:nvSpPr>
        <p:spPr>
          <a:xfrm>
            <a:off x="1417697" y="6777762"/>
            <a:ext cx="1194000" cy="868800"/>
          </a:xfrm>
          <a:prstGeom prst="foldedCorner">
            <a:avLst>
              <a:gd name="adj" fmla="val 16667"/>
            </a:avLst>
          </a:prstGeom>
          <a:solidFill>
            <a:srgbClr val="FEDC5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" name="Google Shape;21;p4">
            <a:extLst>
              <a:ext uri="{FF2B5EF4-FFF2-40B4-BE49-F238E27FC236}">
                <a16:creationId xmlns:a16="http://schemas.microsoft.com/office/drawing/2014/main" id="{C56681A5-35D0-224A-965D-628D5B2BD629}"/>
              </a:ext>
            </a:extLst>
          </p:cNvPr>
          <p:cNvSpPr/>
          <p:nvPr/>
        </p:nvSpPr>
        <p:spPr>
          <a:xfrm>
            <a:off x="4428796" y="6439307"/>
            <a:ext cx="1194000" cy="868800"/>
          </a:xfrm>
          <a:prstGeom prst="foldedCorner">
            <a:avLst>
              <a:gd name="adj" fmla="val 16667"/>
            </a:avLst>
          </a:prstGeom>
          <a:solidFill>
            <a:srgbClr val="FEDC5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" name="Google Shape;22;p4">
            <a:extLst>
              <a:ext uri="{FF2B5EF4-FFF2-40B4-BE49-F238E27FC236}">
                <a16:creationId xmlns:a16="http://schemas.microsoft.com/office/drawing/2014/main" id="{CA76B553-5D6C-6743-8E18-6D824510042C}"/>
              </a:ext>
            </a:extLst>
          </p:cNvPr>
          <p:cNvSpPr/>
          <p:nvPr/>
        </p:nvSpPr>
        <p:spPr>
          <a:xfrm>
            <a:off x="4581196" y="6591707"/>
            <a:ext cx="1194000" cy="868800"/>
          </a:xfrm>
          <a:prstGeom prst="foldedCorner">
            <a:avLst>
              <a:gd name="adj" fmla="val 16667"/>
            </a:avLst>
          </a:prstGeom>
          <a:solidFill>
            <a:srgbClr val="FEDC5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" name="Google Shape;23;p4">
            <a:extLst>
              <a:ext uri="{FF2B5EF4-FFF2-40B4-BE49-F238E27FC236}">
                <a16:creationId xmlns:a16="http://schemas.microsoft.com/office/drawing/2014/main" id="{63BE4DDA-984A-A94D-A5DA-420AD60E3CCF}"/>
              </a:ext>
            </a:extLst>
          </p:cNvPr>
          <p:cNvSpPr/>
          <p:nvPr/>
        </p:nvSpPr>
        <p:spPr>
          <a:xfrm>
            <a:off x="4733596" y="6744107"/>
            <a:ext cx="1194000" cy="868800"/>
          </a:xfrm>
          <a:prstGeom prst="foldedCorner">
            <a:avLst>
              <a:gd name="adj" fmla="val 16667"/>
            </a:avLst>
          </a:prstGeom>
          <a:solidFill>
            <a:srgbClr val="FEDC5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" name="Google Shape;24;p4">
            <a:extLst>
              <a:ext uri="{FF2B5EF4-FFF2-40B4-BE49-F238E27FC236}">
                <a16:creationId xmlns:a16="http://schemas.microsoft.com/office/drawing/2014/main" id="{3833DB0D-2F7F-4045-BA26-01E16CEC4911}"/>
              </a:ext>
            </a:extLst>
          </p:cNvPr>
          <p:cNvSpPr/>
          <p:nvPr/>
        </p:nvSpPr>
        <p:spPr>
          <a:xfrm>
            <a:off x="4201993" y="10458059"/>
            <a:ext cx="1194000" cy="868800"/>
          </a:xfrm>
          <a:prstGeom prst="foldedCorner">
            <a:avLst>
              <a:gd name="adj" fmla="val 16667"/>
            </a:avLst>
          </a:prstGeom>
          <a:solidFill>
            <a:srgbClr val="FEDC5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" name="Google Shape;25;p4">
            <a:extLst>
              <a:ext uri="{FF2B5EF4-FFF2-40B4-BE49-F238E27FC236}">
                <a16:creationId xmlns:a16="http://schemas.microsoft.com/office/drawing/2014/main" id="{C2D2B420-1024-B744-B010-5D05E3D005D1}"/>
              </a:ext>
            </a:extLst>
          </p:cNvPr>
          <p:cNvSpPr/>
          <p:nvPr/>
        </p:nvSpPr>
        <p:spPr>
          <a:xfrm>
            <a:off x="4354393" y="10610459"/>
            <a:ext cx="1194000" cy="868800"/>
          </a:xfrm>
          <a:prstGeom prst="foldedCorner">
            <a:avLst>
              <a:gd name="adj" fmla="val 16667"/>
            </a:avLst>
          </a:prstGeom>
          <a:solidFill>
            <a:srgbClr val="FEDC5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" name="Google Shape;26;p4">
            <a:extLst>
              <a:ext uri="{FF2B5EF4-FFF2-40B4-BE49-F238E27FC236}">
                <a16:creationId xmlns:a16="http://schemas.microsoft.com/office/drawing/2014/main" id="{3BA64AFB-03F0-B347-B6CA-278D5ECE5F3D}"/>
              </a:ext>
            </a:extLst>
          </p:cNvPr>
          <p:cNvSpPr/>
          <p:nvPr/>
        </p:nvSpPr>
        <p:spPr>
          <a:xfrm>
            <a:off x="4506793" y="10762859"/>
            <a:ext cx="1194000" cy="868800"/>
          </a:xfrm>
          <a:prstGeom prst="foldedCorner">
            <a:avLst>
              <a:gd name="adj" fmla="val 16667"/>
            </a:avLst>
          </a:prstGeom>
          <a:solidFill>
            <a:srgbClr val="FEDC5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" name="Google Shape;27;p4">
            <a:extLst>
              <a:ext uri="{FF2B5EF4-FFF2-40B4-BE49-F238E27FC236}">
                <a16:creationId xmlns:a16="http://schemas.microsoft.com/office/drawing/2014/main" id="{37094D44-98E6-1A47-A6CE-75D0AD2516B2}"/>
              </a:ext>
            </a:extLst>
          </p:cNvPr>
          <p:cNvSpPr/>
          <p:nvPr/>
        </p:nvSpPr>
        <p:spPr>
          <a:xfrm>
            <a:off x="7744695" y="6591707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7ED2F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" name="Google Shape;28;p4">
            <a:extLst>
              <a:ext uri="{FF2B5EF4-FFF2-40B4-BE49-F238E27FC236}">
                <a16:creationId xmlns:a16="http://schemas.microsoft.com/office/drawing/2014/main" id="{D0B23A03-0A7D-4C46-AC37-FDAD4712DF81}"/>
              </a:ext>
            </a:extLst>
          </p:cNvPr>
          <p:cNvSpPr/>
          <p:nvPr/>
        </p:nvSpPr>
        <p:spPr>
          <a:xfrm>
            <a:off x="7897095" y="6744107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7ED2F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" name="Google Shape;29;p4">
            <a:extLst>
              <a:ext uri="{FF2B5EF4-FFF2-40B4-BE49-F238E27FC236}">
                <a16:creationId xmlns:a16="http://schemas.microsoft.com/office/drawing/2014/main" id="{95573B39-FD41-3049-B038-C45773AB5612}"/>
              </a:ext>
            </a:extLst>
          </p:cNvPr>
          <p:cNvSpPr/>
          <p:nvPr/>
        </p:nvSpPr>
        <p:spPr>
          <a:xfrm>
            <a:off x="11115589" y="6474064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7ED2F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" name="Google Shape;30;p4">
            <a:extLst>
              <a:ext uri="{FF2B5EF4-FFF2-40B4-BE49-F238E27FC236}">
                <a16:creationId xmlns:a16="http://schemas.microsoft.com/office/drawing/2014/main" id="{862B921D-F343-DC4A-9A0A-727AEDCB81FA}"/>
              </a:ext>
            </a:extLst>
          </p:cNvPr>
          <p:cNvSpPr/>
          <p:nvPr/>
        </p:nvSpPr>
        <p:spPr>
          <a:xfrm>
            <a:off x="11267989" y="6626464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7ED2F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" name="Google Shape;31;p4">
            <a:extLst>
              <a:ext uri="{FF2B5EF4-FFF2-40B4-BE49-F238E27FC236}">
                <a16:creationId xmlns:a16="http://schemas.microsoft.com/office/drawing/2014/main" id="{A3E97E27-CB85-F04A-836D-C45A7C7B2E48}"/>
              </a:ext>
            </a:extLst>
          </p:cNvPr>
          <p:cNvSpPr/>
          <p:nvPr/>
        </p:nvSpPr>
        <p:spPr>
          <a:xfrm>
            <a:off x="11420389" y="6778864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7ED2F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" name="Google Shape;32;p4">
            <a:extLst>
              <a:ext uri="{FF2B5EF4-FFF2-40B4-BE49-F238E27FC236}">
                <a16:creationId xmlns:a16="http://schemas.microsoft.com/office/drawing/2014/main" id="{3992A75D-4A43-BB4F-813E-F52A3B527EE2}"/>
              </a:ext>
            </a:extLst>
          </p:cNvPr>
          <p:cNvSpPr/>
          <p:nvPr/>
        </p:nvSpPr>
        <p:spPr>
          <a:xfrm>
            <a:off x="9192912" y="11022059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7ED2F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" name="Google Shape;33;p4">
            <a:extLst>
              <a:ext uri="{FF2B5EF4-FFF2-40B4-BE49-F238E27FC236}">
                <a16:creationId xmlns:a16="http://schemas.microsoft.com/office/drawing/2014/main" id="{997A7A84-26B5-D147-AD9F-2D97E9A05E92}"/>
              </a:ext>
            </a:extLst>
          </p:cNvPr>
          <p:cNvSpPr/>
          <p:nvPr/>
        </p:nvSpPr>
        <p:spPr>
          <a:xfrm>
            <a:off x="9345312" y="11174459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7ED2F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" name="Google Shape;34;p4">
            <a:extLst>
              <a:ext uri="{FF2B5EF4-FFF2-40B4-BE49-F238E27FC236}">
                <a16:creationId xmlns:a16="http://schemas.microsoft.com/office/drawing/2014/main" id="{FB34D008-2C86-E64A-9043-648035627743}"/>
              </a:ext>
            </a:extLst>
          </p:cNvPr>
          <p:cNvSpPr/>
          <p:nvPr/>
        </p:nvSpPr>
        <p:spPr>
          <a:xfrm>
            <a:off x="9497712" y="11326859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7ED2F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" name="Google Shape;35;p4">
            <a:extLst>
              <a:ext uri="{FF2B5EF4-FFF2-40B4-BE49-F238E27FC236}">
                <a16:creationId xmlns:a16="http://schemas.microsoft.com/office/drawing/2014/main" id="{319A63C9-46ED-0249-9AB7-C573D7A761CD}"/>
              </a:ext>
            </a:extLst>
          </p:cNvPr>
          <p:cNvSpPr/>
          <p:nvPr/>
        </p:nvSpPr>
        <p:spPr>
          <a:xfrm>
            <a:off x="17576398" y="4586337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CEE37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" name="Google Shape;36;p4">
            <a:extLst>
              <a:ext uri="{FF2B5EF4-FFF2-40B4-BE49-F238E27FC236}">
                <a16:creationId xmlns:a16="http://schemas.microsoft.com/office/drawing/2014/main" id="{0D06DEBA-C89D-B44F-A0C6-07CF2F7AB5F9}"/>
              </a:ext>
            </a:extLst>
          </p:cNvPr>
          <p:cNvSpPr/>
          <p:nvPr/>
        </p:nvSpPr>
        <p:spPr>
          <a:xfrm>
            <a:off x="17728798" y="4738737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CEE37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" name="Google Shape;37;p4">
            <a:extLst>
              <a:ext uri="{FF2B5EF4-FFF2-40B4-BE49-F238E27FC236}">
                <a16:creationId xmlns:a16="http://schemas.microsoft.com/office/drawing/2014/main" id="{3F0CC97A-37FB-F14F-999C-B899917DBC4B}"/>
              </a:ext>
            </a:extLst>
          </p:cNvPr>
          <p:cNvSpPr/>
          <p:nvPr/>
        </p:nvSpPr>
        <p:spPr>
          <a:xfrm>
            <a:off x="17906196" y="4891137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CEE37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" name="Google Shape;38;p4">
            <a:extLst>
              <a:ext uri="{FF2B5EF4-FFF2-40B4-BE49-F238E27FC236}">
                <a16:creationId xmlns:a16="http://schemas.microsoft.com/office/drawing/2014/main" id="{64F801AF-50D6-A84E-9C9A-85909A6C5771}"/>
              </a:ext>
            </a:extLst>
          </p:cNvPr>
          <p:cNvSpPr/>
          <p:nvPr/>
        </p:nvSpPr>
        <p:spPr>
          <a:xfrm>
            <a:off x="14336333" y="9589198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CEE37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" name="Google Shape;39;p4">
            <a:extLst>
              <a:ext uri="{FF2B5EF4-FFF2-40B4-BE49-F238E27FC236}">
                <a16:creationId xmlns:a16="http://schemas.microsoft.com/office/drawing/2014/main" id="{66BBD151-68EC-5044-96B6-C48CED5BE6A2}"/>
              </a:ext>
            </a:extLst>
          </p:cNvPr>
          <p:cNvSpPr/>
          <p:nvPr/>
        </p:nvSpPr>
        <p:spPr>
          <a:xfrm>
            <a:off x="14488733" y="9741598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CEE37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" name="Google Shape;40;p4">
            <a:extLst>
              <a:ext uri="{FF2B5EF4-FFF2-40B4-BE49-F238E27FC236}">
                <a16:creationId xmlns:a16="http://schemas.microsoft.com/office/drawing/2014/main" id="{AE855A82-A842-574E-90D5-646779E40248}"/>
              </a:ext>
            </a:extLst>
          </p:cNvPr>
          <p:cNvSpPr/>
          <p:nvPr/>
        </p:nvSpPr>
        <p:spPr>
          <a:xfrm>
            <a:off x="14641133" y="9893998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CEE37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" name="Google Shape;41;p4">
            <a:extLst>
              <a:ext uri="{FF2B5EF4-FFF2-40B4-BE49-F238E27FC236}">
                <a16:creationId xmlns:a16="http://schemas.microsoft.com/office/drawing/2014/main" id="{F5DFD50E-491C-7245-A0FD-A72CF503E251}"/>
              </a:ext>
            </a:extLst>
          </p:cNvPr>
          <p:cNvSpPr/>
          <p:nvPr/>
        </p:nvSpPr>
        <p:spPr>
          <a:xfrm>
            <a:off x="17576398" y="9589198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CEE37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" name="Google Shape;42;p4">
            <a:extLst>
              <a:ext uri="{FF2B5EF4-FFF2-40B4-BE49-F238E27FC236}">
                <a16:creationId xmlns:a16="http://schemas.microsoft.com/office/drawing/2014/main" id="{3FE7A4E9-A7EC-DC4A-8AC5-561A9CB58233}"/>
              </a:ext>
            </a:extLst>
          </p:cNvPr>
          <p:cNvSpPr/>
          <p:nvPr/>
        </p:nvSpPr>
        <p:spPr>
          <a:xfrm>
            <a:off x="17728798" y="9741598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CEE37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" name="Google Shape;43;p4">
            <a:extLst>
              <a:ext uri="{FF2B5EF4-FFF2-40B4-BE49-F238E27FC236}">
                <a16:creationId xmlns:a16="http://schemas.microsoft.com/office/drawing/2014/main" id="{ED8B6072-2A63-C744-93F9-570F8448207A}"/>
              </a:ext>
            </a:extLst>
          </p:cNvPr>
          <p:cNvSpPr/>
          <p:nvPr/>
        </p:nvSpPr>
        <p:spPr>
          <a:xfrm>
            <a:off x="17881198" y="9893998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CEE37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" name="Google Shape;44;p4">
            <a:extLst>
              <a:ext uri="{FF2B5EF4-FFF2-40B4-BE49-F238E27FC236}">
                <a16:creationId xmlns:a16="http://schemas.microsoft.com/office/drawing/2014/main" id="{11742174-D54F-8B47-9B31-335D38E97123}"/>
              </a:ext>
            </a:extLst>
          </p:cNvPr>
          <p:cNvSpPr/>
          <p:nvPr/>
        </p:nvSpPr>
        <p:spPr>
          <a:xfrm>
            <a:off x="8189345" y="12681875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FC81B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" name="Google Shape;45;p4">
            <a:extLst>
              <a:ext uri="{FF2B5EF4-FFF2-40B4-BE49-F238E27FC236}">
                <a16:creationId xmlns:a16="http://schemas.microsoft.com/office/drawing/2014/main" id="{ADF16C05-A07E-C649-A086-07A2FB478A6E}"/>
              </a:ext>
            </a:extLst>
          </p:cNvPr>
          <p:cNvSpPr/>
          <p:nvPr/>
        </p:nvSpPr>
        <p:spPr>
          <a:xfrm>
            <a:off x="8341745" y="12834275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FC81B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" name="Google Shape;46;p4">
            <a:extLst>
              <a:ext uri="{FF2B5EF4-FFF2-40B4-BE49-F238E27FC236}">
                <a16:creationId xmlns:a16="http://schemas.microsoft.com/office/drawing/2014/main" id="{8F3B6691-B75A-DF48-ACB2-78412A6762B0}"/>
              </a:ext>
            </a:extLst>
          </p:cNvPr>
          <p:cNvSpPr/>
          <p:nvPr/>
        </p:nvSpPr>
        <p:spPr>
          <a:xfrm>
            <a:off x="8494145" y="12986675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FC81B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9640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rafik 152">
            <a:extLst>
              <a:ext uri="{FF2B5EF4-FFF2-40B4-BE49-F238E27FC236}">
                <a16:creationId xmlns:a16="http://schemas.microsoft.com/office/drawing/2014/main" id="{75330F37-1482-7FC6-5B63-16E4B90A9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937" y="9468066"/>
            <a:ext cx="1551871" cy="858092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BD914A5-1088-AC26-11FD-7E89DC853FA9}"/>
              </a:ext>
            </a:extLst>
          </p:cNvPr>
          <p:cNvSpPr txBox="1"/>
          <p:nvPr/>
        </p:nvSpPr>
        <p:spPr>
          <a:xfrm>
            <a:off x="6464300" y="876300"/>
            <a:ext cx="848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## HS-Wismar </a:t>
            </a:r>
            <a:r>
              <a:rPr lang="de-DE" sz="2400" dirty="0" err="1"/>
              <a:t>Skill</a:t>
            </a:r>
            <a:r>
              <a:rPr lang="de-DE" sz="2400" dirty="0"/>
              <a:t>-Exchange ##</a:t>
            </a:r>
            <a:endParaRPr lang="en-GB" sz="2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6279C92-F11F-F4CC-9D52-8A05479DFD33}"/>
              </a:ext>
            </a:extLst>
          </p:cNvPr>
          <p:cNvSpPr txBox="1"/>
          <p:nvPr/>
        </p:nvSpPr>
        <p:spPr>
          <a:xfrm>
            <a:off x="17246599" y="478135"/>
            <a:ext cx="3429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Tim Becker</a:t>
            </a:r>
            <a:endParaRPr lang="en-GB" sz="24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8ECD78F-FC6D-16DE-2593-2D288714F70F}"/>
              </a:ext>
            </a:extLst>
          </p:cNvPr>
          <p:cNvSpPr txBox="1"/>
          <p:nvPr/>
        </p:nvSpPr>
        <p:spPr>
          <a:xfrm>
            <a:off x="17246599" y="1043632"/>
            <a:ext cx="3429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02.11.2022</a:t>
            </a:r>
            <a:endParaRPr lang="en-GB" sz="2400" dirty="0"/>
          </a:p>
        </p:txBody>
      </p:sp>
      <p:sp>
        <p:nvSpPr>
          <p:cNvPr id="6" name="Google Shape;15;p4">
            <a:extLst>
              <a:ext uri="{FF2B5EF4-FFF2-40B4-BE49-F238E27FC236}">
                <a16:creationId xmlns:a16="http://schemas.microsoft.com/office/drawing/2014/main" id="{902464F2-CC26-BCC5-E34A-F6A3FC1B9CE7}"/>
              </a:ext>
            </a:extLst>
          </p:cNvPr>
          <p:cNvSpPr/>
          <p:nvPr/>
        </p:nvSpPr>
        <p:spPr>
          <a:xfrm>
            <a:off x="940789" y="2588375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CF9FD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de-DE" sz="1050" b="0" i="0" u="none" strike="noStrike" cap="none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Sammlung der Fähigkeiten der Studenten in einer gemeinsamen Datenbank</a:t>
            </a:r>
            <a:endParaRPr sz="1050" b="0" i="0" u="none" strike="noStrike" cap="none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" name="Google Shape;18;p4">
            <a:extLst>
              <a:ext uri="{FF2B5EF4-FFF2-40B4-BE49-F238E27FC236}">
                <a16:creationId xmlns:a16="http://schemas.microsoft.com/office/drawing/2014/main" id="{9DF8360A-03D2-0018-71B1-5C33839DCB1D}"/>
              </a:ext>
            </a:extLst>
          </p:cNvPr>
          <p:cNvSpPr/>
          <p:nvPr/>
        </p:nvSpPr>
        <p:spPr>
          <a:xfrm>
            <a:off x="9153836" y="4930064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7ED2F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" name="Google Shape;20;p4">
            <a:extLst>
              <a:ext uri="{FF2B5EF4-FFF2-40B4-BE49-F238E27FC236}">
                <a16:creationId xmlns:a16="http://schemas.microsoft.com/office/drawing/2014/main" id="{1C7CF684-6161-DFDC-27B6-08A31DB5DA36}"/>
              </a:ext>
            </a:extLst>
          </p:cNvPr>
          <p:cNvSpPr/>
          <p:nvPr/>
        </p:nvSpPr>
        <p:spPr>
          <a:xfrm>
            <a:off x="945017" y="4902959"/>
            <a:ext cx="1194000" cy="868800"/>
          </a:xfrm>
          <a:prstGeom prst="foldedCorner">
            <a:avLst>
              <a:gd name="adj" fmla="val 16667"/>
            </a:avLst>
          </a:prstGeom>
          <a:solidFill>
            <a:srgbClr val="FEDC5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" name="Google Shape;27;p4">
            <a:extLst>
              <a:ext uri="{FF2B5EF4-FFF2-40B4-BE49-F238E27FC236}">
                <a16:creationId xmlns:a16="http://schemas.microsoft.com/office/drawing/2014/main" id="{8A28C730-8C31-31DB-11E3-ADBF01A162DC}"/>
              </a:ext>
            </a:extLst>
          </p:cNvPr>
          <p:cNvSpPr/>
          <p:nvPr/>
        </p:nvSpPr>
        <p:spPr>
          <a:xfrm>
            <a:off x="7666175" y="4902898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7ED2F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" name="Google Shape;30;p4">
            <a:extLst>
              <a:ext uri="{FF2B5EF4-FFF2-40B4-BE49-F238E27FC236}">
                <a16:creationId xmlns:a16="http://schemas.microsoft.com/office/drawing/2014/main" id="{33BBC3CF-7B9D-912B-48BF-866C4B94E070}"/>
              </a:ext>
            </a:extLst>
          </p:cNvPr>
          <p:cNvSpPr/>
          <p:nvPr/>
        </p:nvSpPr>
        <p:spPr>
          <a:xfrm>
            <a:off x="12541671" y="4930065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7ED2F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" name="Google Shape;31;p4">
            <a:extLst>
              <a:ext uri="{FF2B5EF4-FFF2-40B4-BE49-F238E27FC236}">
                <a16:creationId xmlns:a16="http://schemas.microsoft.com/office/drawing/2014/main" id="{A2CA7EA5-81F1-2D46-084F-5DD0C2B455EC}"/>
              </a:ext>
            </a:extLst>
          </p:cNvPr>
          <p:cNvSpPr/>
          <p:nvPr/>
        </p:nvSpPr>
        <p:spPr>
          <a:xfrm>
            <a:off x="11021633" y="4930065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7ED2F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" name="Google Shape;35;p4">
            <a:extLst>
              <a:ext uri="{FF2B5EF4-FFF2-40B4-BE49-F238E27FC236}">
                <a16:creationId xmlns:a16="http://schemas.microsoft.com/office/drawing/2014/main" id="{5DD2E2AA-D5FD-B764-1D4F-F521F03FE060}"/>
              </a:ext>
            </a:extLst>
          </p:cNvPr>
          <p:cNvSpPr/>
          <p:nvPr/>
        </p:nvSpPr>
        <p:spPr>
          <a:xfrm>
            <a:off x="14387433" y="4456676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CEE37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de-DE" sz="1200" b="0" i="0" u="none" strike="noStrike" cap="none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Programmierung der App nach aktuellen Standards</a:t>
            </a:r>
            <a:endParaRPr sz="1200" b="0" i="0" u="none" strike="noStrike" cap="none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" name="Google Shape;36;p4">
            <a:extLst>
              <a:ext uri="{FF2B5EF4-FFF2-40B4-BE49-F238E27FC236}">
                <a16:creationId xmlns:a16="http://schemas.microsoft.com/office/drawing/2014/main" id="{3D448C91-B260-DBC8-C6C7-8D63BD4F6EF1}"/>
              </a:ext>
            </a:extLst>
          </p:cNvPr>
          <p:cNvSpPr/>
          <p:nvPr/>
        </p:nvSpPr>
        <p:spPr>
          <a:xfrm>
            <a:off x="15835233" y="4456676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CEE37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62" name="Google Shape;37;p4">
            <a:extLst>
              <a:ext uri="{FF2B5EF4-FFF2-40B4-BE49-F238E27FC236}">
                <a16:creationId xmlns:a16="http://schemas.microsoft.com/office/drawing/2014/main" id="{4851C5C5-91FD-CAC4-D8A5-3DE4F339D3F6}"/>
              </a:ext>
            </a:extLst>
          </p:cNvPr>
          <p:cNvSpPr/>
          <p:nvPr/>
        </p:nvSpPr>
        <p:spPr>
          <a:xfrm>
            <a:off x="17246599" y="4456675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CEE37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" name="Google Shape;41;p4">
            <a:extLst>
              <a:ext uri="{FF2B5EF4-FFF2-40B4-BE49-F238E27FC236}">
                <a16:creationId xmlns:a16="http://schemas.microsoft.com/office/drawing/2014/main" id="{8A4BB2AE-8C82-513C-6E79-15FCA7004934}"/>
              </a:ext>
            </a:extLst>
          </p:cNvPr>
          <p:cNvSpPr/>
          <p:nvPr/>
        </p:nvSpPr>
        <p:spPr>
          <a:xfrm>
            <a:off x="17728798" y="8936700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CEE37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" name="Google Shape;42;p4">
            <a:extLst>
              <a:ext uri="{FF2B5EF4-FFF2-40B4-BE49-F238E27FC236}">
                <a16:creationId xmlns:a16="http://schemas.microsoft.com/office/drawing/2014/main" id="{EF294EF3-EFAC-66BB-AB60-52226F6B1A5E}"/>
              </a:ext>
            </a:extLst>
          </p:cNvPr>
          <p:cNvSpPr/>
          <p:nvPr/>
        </p:nvSpPr>
        <p:spPr>
          <a:xfrm>
            <a:off x="17728798" y="7747233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CEE37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de-DE" sz="1600" b="0" i="0" u="none" strike="noStrike" cap="none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Studenten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de-DE" sz="16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(HS-Wismar)</a:t>
            </a:r>
            <a:endParaRPr sz="1600" b="0" i="0" u="none" strike="noStrike" cap="none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68" name="Google Shape;43;p4">
            <a:extLst>
              <a:ext uri="{FF2B5EF4-FFF2-40B4-BE49-F238E27FC236}">
                <a16:creationId xmlns:a16="http://schemas.microsoft.com/office/drawing/2014/main" id="{8FBE9FB5-B729-4E7D-938A-7DFEF2A1EED8}"/>
              </a:ext>
            </a:extLst>
          </p:cNvPr>
          <p:cNvSpPr/>
          <p:nvPr/>
        </p:nvSpPr>
        <p:spPr>
          <a:xfrm>
            <a:off x="17728798" y="10126167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CEE37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" name="Google Shape;35;p4">
            <a:extLst>
              <a:ext uri="{FF2B5EF4-FFF2-40B4-BE49-F238E27FC236}">
                <a16:creationId xmlns:a16="http://schemas.microsoft.com/office/drawing/2014/main" id="{B853B352-A817-A4C2-425C-486B7DADD726}"/>
              </a:ext>
            </a:extLst>
          </p:cNvPr>
          <p:cNvSpPr/>
          <p:nvPr/>
        </p:nvSpPr>
        <p:spPr>
          <a:xfrm>
            <a:off x="14387433" y="5463549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CEE37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" name="Google Shape;35;p4">
            <a:extLst>
              <a:ext uri="{FF2B5EF4-FFF2-40B4-BE49-F238E27FC236}">
                <a16:creationId xmlns:a16="http://schemas.microsoft.com/office/drawing/2014/main" id="{7A0ED52F-F57F-00D8-A035-29DFF03612C1}"/>
              </a:ext>
            </a:extLst>
          </p:cNvPr>
          <p:cNvSpPr/>
          <p:nvPr/>
        </p:nvSpPr>
        <p:spPr>
          <a:xfrm>
            <a:off x="15835233" y="5463549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CEE37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71" name="Google Shape;35;p4">
            <a:extLst>
              <a:ext uri="{FF2B5EF4-FFF2-40B4-BE49-F238E27FC236}">
                <a16:creationId xmlns:a16="http://schemas.microsoft.com/office/drawing/2014/main" id="{DEFB3BFC-7E4E-04F6-B6BB-A19A8E7999B4}"/>
              </a:ext>
            </a:extLst>
          </p:cNvPr>
          <p:cNvSpPr/>
          <p:nvPr/>
        </p:nvSpPr>
        <p:spPr>
          <a:xfrm>
            <a:off x="17283033" y="5463549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CEE37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72" name="Google Shape;41;p4">
            <a:extLst>
              <a:ext uri="{FF2B5EF4-FFF2-40B4-BE49-F238E27FC236}">
                <a16:creationId xmlns:a16="http://schemas.microsoft.com/office/drawing/2014/main" id="{B8BB5C93-42F4-20B1-381F-C5FA1E6DE683}"/>
              </a:ext>
            </a:extLst>
          </p:cNvPr>
          <p:cNvSpPr/>
          <p:nvPr/>
        </p:nvSpPr>
        <p:spPr>
          <a:xfrm>
            <a:off x="19176598" y="8936700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CEE37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" name="Google Shape;42;p4">
            <a:extLst>
              <a:ext uri="{FF2B5EF4-FFF2-40B4-BE49-F238E27FC236}">
                <a16:creationId xmlns:a16="http://schemas.microsoft.com/office/drawing/2014/main" id="{5A0ED37E-315F-0528-CC6E-6EA043F73208}"/>
              </a:ext>
            </a:extLst>
          </p:cNvPr>
          <p:cNvSpPr/>
          <p:nvPr/>
        </p:nvSpPr>
        <p:spPr>
          <a:xfrm>
            <a:off x="19176598" y="7747233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CEE37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de-DE" sz="1600" b="0" i="0" u="none" strike="noStrike" cap="none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Potenzielle Startup-Gründer</a:t>
            </a:r>
            <a:endParaRPr sz="1600" b="0" i="0" u="none" strike="noStrike" cap="none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" name="Google Shape;43;p4">
            <a:extLst>
              <a:ext uri="{FF2B5EF4-FFF2-40B4-BE49-F238E27FC236}">
                <a16:creationId xmlns:a16="http://schemas.microsoft.com/office/drawing/2014/main" id="{05618875-999B-143F-FAB7-DF502DAC3900}"/>
              </a:ext>
            </a:extLst>
          </p:cNvPr>
          <p:cNvSpPr/>
          <p:nvPr/>
        </p:nvSpPr>
        <p:spPr>
          <a:xfrm>
            <a:off x="19176598" y="10126167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CEE37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" name="Google Shape;43;p4">
            <a:extLst>
              <a:ext uri="{FF2B5EF4-FFF2-40B4-BE49-F238E27FC236}">
                <a16:creationId xmlns:a16="http://schemas.microsoft.com/office/drawing/2014/main" id="{A8076F14-B3EC-FEE6-D180-3C69D2A27800}"/>
              </a:ext>
            </a:extLst>
          </p:cNvPr>
          <p:cNvSpPr/>
          <p:nvPr/>
        </p:nvSpPr>
        <p:spPr>
          <a:xfrm>
            <a:off x="17728798" y="11197259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CEE37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" name="Google Shape;43;p4">
            <a:extLst>
              <a:ext uri="{FF2B5EF4-FFF2-40B4-BE49-F238E27FC236}">
                <a16:creationId xmlns:a16="http://schemas.microsoft.com/office/drawing/2014/main" id="{BE4D6B97-32E5-2FC5-918E-4E6ECD05533B}"/>
              </a:ext>
            </a:extLst>
          </p:cNvPr>
          <p:cNvSpPr/>
          <p:nvPr/>
        </p:nvSpPr>
        <p:spPr>
          <a:xfrm>
            <a:off x="19176598" y="11174458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CEE37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" name="Google Shape;41;p4">
            <a:extLst>
              <a:ext uri="{FF2B5EF4-FFF2-40B4-BE49-F238E27FC236}">
                <a16:creationId xmlns:a16="http://schemas.microsoft.com/office/drawing/2014/main" id="{A0232549-7C7E-1270-ADC8-F7B31E598911}"/>
              </a:ext>
            </a:extLst>
          </p:cNvPr>
          <p:cNvSpPr/>
          <p:nvPr/>
        </p:nvSpPr>
        <p:spPr>
          <a:xfrm>
            <a:off x="14387433" y="8936700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CEE37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78" name="Google Shape;42;p4">
            <a:extLst>
              <a:ext uri="{FF2B5EF4-FFF2-40B4-BE49-F238E27FC236}">
                <a16:creationId xmlns:a16="http://schemas.microsoft.com/office/drawing/2014/main" id="{7B261995-8951-F976-67F5-43AEC31E9437}"/>
              </a:ext>
            </a:extLst>
          </p:cNvPr>
          <p:cNvSpPr/>
          <p:nvPr/>
        </p:nvSpPr>
        <p:spPr>
          <a:xfrm>
            <a:off x="14387433" y="7747233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CEE37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de-DE" sz="1200" b="0" i="0" u="none" strike="noStrike" cap="none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Funktionsfähige </a:t>
            </a:r>
            <a:r>
              <a:rPr lang="de-DE" sz="1200" b="0" i="0" u="none" strike="noStrike" cap="none" dirty="0" err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Matching</a:t>
            </a:r>
            <a:r>
              <a:rPr lang="de-DE" sz="1200" dirty="0" err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sapp</a:t>
            </a:r>
            <a:r>
              <a:rPr lang="de-DE" sz="12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</a:t>
            </a:r>
            <a:r>
              <a:rPr lang="de-DE" sz="1200" b="0" i="0" u="none" strike="noStrike" cap="none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zur Vermittlung der Studierenden aus unterschiedlichen Fakultäten für mögliche </a:t>
            </a:r>
            <a:r>
              <a:rPr lang="de-DE" sz="1200" b="0" i="0" u="none" strike="noStrike" cap="none" dirty="0" err="1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Startupgründung</a:t>
            </a:r>
            <a:r>
              <a:rPr lang="de-DE" sz="1200" b="0" i="0" u="none" strike="noStrike" cap="none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 </a:t>
            </a:r>
            <a:endParaRPr sz="1200" b="0" i="0" u="none" strike="noStrike" cap="none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" name="Google Shape;43;p4">
            <a:extLst>
              <a:ext uri="{FF2B5EF4-FFF2-40B4-BE49-F238E27FC236}">
                <a16:creationId xmlns:a16="http://schemas.microsoft.com/office/drawing/2014/main" id="{A8293385-99B2-08EA-E408-6CA133F2625F}"/>
              </a:ext>
            </a:extLst>
          </p:cNvPr>
          <p:cNvSpPr/>
          <p:nvPr/>
        </p:nvSpPr>
        <p:spPr>
          <a:xfrm>
            <a:off x="14387433" y="10126167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CEE37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80" name="Google Shape;41;p4">
            <a:extLst>
              <a:ext uri="{FF2B5EF4-FFF2-40B4-BE49-F238E27FC236}">
                <a16:creationId xmlns:a16="http://schemas.microsoft.com/office/drawing/2014/main" id="{6933DF55-9114-CFBF-6230-373A84DC87C9}"/>
              </a:ext>
            </a:extLst>
          </p:cNvPr>
          <p:cNvSpPr/>
          <p:nvPr/>
        </p:nvSpPr>
        <p:spPr>
          <a:xfrm>
            <a:off x="15835233" y="8936700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CEE37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" name="Google Shape;42;p4">
            <a:extLst>
              <a:ext uri="{FF2B5EF4-FFF2-40B4-BE49-F238E27FC236}">
                <a16:creationId xmlns:a16="http://schemas.microsoft.com/office/drawing/2014/main" id="{E23B226F-1CD5-794F-9E06-77158846B0BD}"/>
              </a:ext>
            </a:extLst>
          </p:cNvPr>
          <p:cNvSpPr/>
          <p:nvPr/>
        </p:nvSpPr>
        <p:spPr>
          <a:xfrm>
            <a:off x="15835233" y="7747233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CEE37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" name="Google Shape;43;p4">
            <a:extLst>
              <a:ext uri="{FF2B5EF4-FFF2-40B4-BE49-F238E27FC236}">
                <a16:creationId xmlns:a16="http://schemas.microsoft.com/office/drawing/2014/main" id="{A509E6B1-6CB4-0693-3398-2427AEFB9EF8}"/>
              </a:ext>
            </a:extLst>
          </p:cNvPr>
          <p:cNvSpPr/>
          <p:nvPr/>
        </p:nvSpPr>
        <p:spPr>
          <a:xfrm>
            <a:off x="15835233" y="10126167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CEE37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" name="Google Shape;43;p4">
            <a:extLst>
              <a:ext uri="{FF2B5EF4-FFF2-40B4-BE49-F238E27FC236}">
                <a16:creationId xmlns:a16="http://schemas.microsoft.com/office/drawing/2014/main" id="{3B614F38-1F79-6BFF-8800-BEA29E91CBAD}"/>
              </a:ext>
            </a:extLst>
          </p:cNvPr>
          <p:cNvSpPr/>
          <p:nvPr/>
        </p:nvSpPr>
        <p:spPr>
          <a:xfrm>
            <a:off x="14387433" y="11197259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CEE37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" name="Google Shape;43;p4">
            <a:extLst>
              <a:ext uri="{FF2B5EF4-FFF2-40B4-BE49-F238E27FC236}">
                <a16:creationId xmlns:a16="http://schemas.microsoft.com/office/drawing/2014/main" id="{39DE43C0-2A12-C5AC-FEDE-B817773132C0}"/>
              </a:ext>
            </a:extLst>
          </p:cNvPr>
          <p:cNvSpPr/>
          <p:nvPr/>
        </p:nvSpPr>
        <p:spPr>
          <a:xfrm>
            <a:off x="15835233" y="11174458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CEE37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" name="Google Shape;37;p4">
            <a:extLst>
              <a:ext uri="{FF2B5EF4-FFF2-40B4-BE49-F238E27FC236}">
                <a16:creationId xmlns:a16="http://schemas.microsoft.com/office/drawing/2014/main" id="{0334388E-F4CB-0699-E8EC-FBDD2E592A46}"/>
              </a:ext>
            </a:extLst>
          </p:cNvPr>
          <p:cNvSpPr/>
          <p:nvPr/>
        </p:nvSpPr>
        <p:spPr>
          <a:xfrm>
            <a:off x="18730833" y="5463548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CEE37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" name="Google Shape;30;p4">
            <a:extLst>
              <a:ext uri="{FF2B5EF4-FFF2-40B4-BE49-F238E27FC236}">
                <a16:creationId xmlns:a16="http://schemas.microsoft.com/office/drawing/2014/main" id="{78258F44-4CDB-1F58-CD05-ECF86485E4F4}"/>
              </a:ext>
            </a:extLst>
          </p:cNvPr>
          <p:cNvSpPr/>
          <p:nvPr/>
        </p:nvSpPr>
        <p:spPr>
          <a:xfrm>
            <a:off x="12541671" y="6004876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7ED2F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" name="Google Shape;31;p4">
            <a:extLst>
              <a:ext uri="{FF2B5EF4-FFF2-40B4-BE49-F238E27FC236}">
                <a16:creationId xmlns:a16="http://schemas.microsoft.com/office/drawing/2014/main" id="{9D03FBBE-1B8A-7472-BD25-706E7A908EEB}"/>
              </a:ext>
            </a:extLst>
          </p:cNvPr>
          <p:cNvSpPr/>
          <p:nvPr/>
        </p:nvSpPr>
        <p:spPr>
          <a:xfrm>
            <a:off x="11021633" y="6004876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7ED2F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" name="Google Shape;30;p4">
            <a:extLst>
              <a:ext uri="{FF2B5EF4-FFF2-40B4-BE49-F238E27FC236}">
                <a16:creationId xmlns:a16="http://schemas.microsoft.com/office/drawing/2014/main" id="{81B462F2-E463-9DAF-BD74-23294A605520}"/>
              </a:ext>
            </a:extLst>
          </p:cNvPr>
          <p:cNvSpPr/>
          <p:nvPr/>
        </p:nvSpPr>
        <p:spPr>
          <a:xfrm>
            <a:off x="12541671" y="7106852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7ED2F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" name="Google Shape;31;p4">
            <a:extLst>
              <a:ext uri="{FF2B5EF4-FFF2-40B4-BE49-F238E27FC236}">
                <a16:creationId xmlns:a16="http://schemas.microsoft.com/office/drawing/2014/main" id="{6FB61FC9-94E8-37CF-92CC-A3F94BB3774F}"/>
              </a:ext>
            </a:extLst>
          </p:cNvPr>
          <p:cNvSpPr/>
          <p:nvPr/>
        </p:nvSpPr>
        <p:spPr>
          <a:xfrm>
            <a:off x="11021633" y="7106852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7ED2F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" name="Google Shape;30;p4">
            <a:extLst>
              <a:ext uri="{FF2B5EF4-FFF2-40B4-BE49-F238E27FC236}">
                <a16:creationId xmlns:a16="http://schemas.microsoft.com/office/drawing/2014/main" id="{BA6679D5-D349-81A7-33D1-85DECBB4006A}"/>
              </a:ext>
            </a:extLst>
          </p:cNvPr>
          <p:cNvSpPr/>
          <p:nvPr/>
        </p:nvSpPr>
        <p:spPr>
          <a:xfrm>
            <a:off x="12541671" y="8181663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7ED2F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" name="Google Shape;31;p4">
            <a:extLst>
              <a:ext uri="{FF2B5EF4-FFF2-40B4-BE49-F238E27FC236}">
                <a16:creationId xmlns:a16="http://schemas.microsoft.com/office/drawing/2014/main" id="{F6AD5651-AB60-41C6-439B-2EFA79FA5DCF}"/>
              </a:ext>
            </a:extLst>
          </p:cNvPr>
          <p:cNvSpPr/>
          <p:nvPr/>
        </p:nvSpPr>
        <p:spPr>
          <a:xfrm>
            <a:off x="11021633" y="8181663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7ED2F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92" name="Google Shape;30;p4">
            <a:extLst>
              <a:ext uri="{FF2B5EF4-FFF2-40B4-BE49-F238E27FC236}">
                <a16:creationId xmlns:a16="http://schemas.microsoft.com/office/drawing/2014/main" id="{BF94BC82-FB08-F6B8-B54D-874EC61FBC7D}"/>
              </a:ext>
            </a:extLst>
          </p:cNvPr>
          <p:cNvSpPr/>
          <p:nvPr/>
        </p:nvSpPr>
        <p:spPr>
          <a:xfrm>
            <a:off x="12541671" y="9230786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7ED2F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" name="Google Shape;31;p4">
            <a:extLst>
              <a:ext uri="{FF2B5EF4-FFF2-40B4-BE49-F238E27FC236}">
                <a16:creationId xmlns:a16="http://schemas.microsoft.com/office/drawing/2014/main" id="{A341A14C-9A55-589D-A56B-2F8EE78EA71A}"/>
              </a:ext>
            </a:extLst>
          </p:cNvPr>
          <p:cNvSpPr/>
          <p:nvPr/>
        </p:nvSpPr>
        <p:spPr>
          <a:xfrm>
            <a:off x="11021633" y="9230786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7ED2F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94" name="Google Shape;30;p4">
            <a:extLst>
              <a:ext uri="{FF2B5EF4-FFF2-40B4-BE49-F238E27FC236}">
                <a16:creationId xmlns:a16="http://schemas.microsoft.com/office/drawing/2014/main" id="{807CC3D6-C517-FFC1-7763-AE4609AEDA8C}"/>
              </a:ext>
            </a:extLst>
          </p:cNvPr>
          <p:cNvSpPr/>
          <p:nvPr/>
        </p:nvSpPr>
        <p:spPr>
          <a:xfrm>
            <a:off x="12541671" y="10305597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7ED2F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" name="Google Shape;31;p4">
            <a:extLst>
              <a:ext uri="{FF2B5EF4-FFF2-40B4-BE49-F238E27FC236}">
                <a16:creationId xmlns:a16="http://schemas.microsoft.com/office/drawing/2014/main" id="{86090B17-3F3F-8CC5-CCAD-CB7AD4E98A69}"/>
              </a:ext>
            </a:extLst>
          </p:cNvPr>
          <p:cNvSpPr/>
          <p:nvPr/>
        </p:nvSpPr>
        <p:spPr>
          <a:xfrm>
            <a:off x="11021633" y="10305597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7ED2F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" name="Google Shape;30;p4">
            <a:extLst>
              <a:ext uri="{FF2B5EF4-FFF2-40B4-BE49-F238E27FC236}">
                <a16:creationId xmlns:a16="http://schemas.microsoft.com/office/drawing/2014/main" id="{F053AEAF-1566-B78D-89BD-EEA7733B7345}"/>
              </a:ext>
            </a:extLst>
          </p:cNvPr>
          <p:cNvSpPr/>
          <p:nvPr/>
        </p:nvSpPr>
        <p:spPr>
          <a:xfrm>
            <a:off x="9181063" y="6004876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7ED2F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31;p4">
            <a:extLst>
              <a:ext uri="{FF2B5EF4-FFF2-40B4-BE49-F238E27FC236}">
                <a16:creationId xmlns:a16="http://schemas.microsoft.com/office/drawing/2014/main" id="{2A801EEA-0BD2-1471-8B74-88881A330CFC}"/>
              </a:ext>
            </a:extLst>
          </p:cNvPr>
          <p:cNvSpPr/>
          <p:nvPr/>
        </p:nvSpPr>
        <p:spPr>
          <a:xfrm>
            <a:off x="7661132" y="6004875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7ED2F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98" name="Google Shape;30;p4">
            <a:extLst>
              <a:ext uri="{FF2B5EF4-FFF2-40B4-BE49-F238E27FC236}">
                <a16:creationId xmlns:a16="http://schemas.microsoft.com/office/drawing/2014/main" id="{CBA6B97E-4215-DC34-8B01-69DF191063C5}"/>
              </a:ext>
            </a:extLst>
          </p:cNvPr>
          <p:cNvSpPr/>
          <p:nvPr/>
        </p:nvSpPr>
        <p:spPr>
          <a:xfrm>
            <a:off x="9181063" y="7106852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7ED2F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31;p4">
            <a:extLst>
              <a:ext uri="{FF2B5EF4-FFF2-40B4-BE49-F238E27FC236}">
                <a16:creationId xmlns:a16="http://schemas.microsoft.com/office/drawing/2014/main" id="{B40EF9EE-0DC8-036A-B425-EE4A0960CC84}"/>
              </a:ext>
            </a:extLst>
          </p:cNvPr>
          <p:cNvSpPr/>
          <p:nvPr/>
        </p:nvSpPr>
        <p:spPr>
          <a:xfrm>
            <a:off x="7661132" y="7106852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7ED2F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0" name="Google Shape;30;p4">
            <a:extLst>
              <a:ext uri="{FF2B5EF4-FFF2-40B4-BE49-F238E27FC236}">
                <a16:creationId xmlns:a16="http://schemas.microsoft.com/office/drawing/2014/main" id="{A35D1CB7-6664-9E86-A099-41798EEF70C8}"/>
              </a:ext>
            </a:extLst>
          </p:cNvPr>
          <p:cNvSpPr/>
          <p:nvPr/>
        </p:nvSpPr>
        <p:spPr>
          <a:xfrm>
            <a:off x="9181063" y="8181663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7ED2F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" name="Google Shape;31;p4">
            <a:extLst>
              <a:ext uri="{FF2B5EF4-FFF2-40B4-BE49-F238E27FC236}">
                <a16:creationId xmlns:a16="http://schemas.microsoft.com/office/drawing/2014/main" id="{A9E0B940-D482-96FA-D3F7-0D41D107EEBB}"/>
              </a:ext>
            </a:extLst>
          </p:cNvPr>
          <p:cNvSpPr/>
          <p:nvPr/>
        </p:nvSpPr>
        <p:spPr>
          <a:xfrm>
            <a:off x="7661132" y="8181663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7ED2F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" name="Google Shape;30;p4">
            <a:extLst>
              <a:ext uri="{FF2B5EF4-FFF2-40B4-BE49-F238E27FC236}">
                <a16:creationId xmlns:a16="http://schemas.microsoft.com/office/drawing/2014/main" id="{C96406FB-2927-D45F-6BBF-FA5683786A83}"/>
              </a:ext>
            </a:extLst>
          </p:cNvPr>
          <p:cNvSpPr/>
          <p:nvPr/>
        </p:nvSpPr>
        <p:spPr>
          <a:xfrm>
            <a:off x="9172001" y="10239898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7ED2F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3" name="Google Shape;31;p4">
            <a:extLst>
              <a:ext uri="{FF2B5EF4-FFF2-40B4-BE49-F238E27FC236}">
                <a16:creationId xmlns:a16="http://schemas.microsoft.com/office/drawing/2014/main" id="{C415D0B2-2359-B825-0042-A1FFB620EA8F}"/>
              </a:ext>
            </a:extLst>
          </p:cNvPr>
          <p:cNvSpPr/>
          <p:nvPr/>
        </p:nvSpPr>
        <p:spPr>
          <a:xfrm>
            <a:off x="7619895" y="10235725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7ED2F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4" name="Google Shape;30;p4">
            <a:extLst>
              <a:ext uri="{FF2B5EF4-FFF2-40B4-BE49-F238E27FC236}">
                <a16:creationId xmlns:a16="http://schemas.microsoft.com/office/drawing/2014/main" id="{25989A62-008A-7A37-EBC3-AA3C0CDCE1C5}"/>
              </a:ext>
            </a:extLst>
          </p:cNvPr>
          <p:cNvSpPr/>
          <p:nvPr/>
        </p:nvSpPr>
        <p:spPr>
          <a:xfrm>
            <a:off x="9183085" y="11216309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7ED2F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5" name="Google Shape;31;p4">
            <a:extLst>
              <a:ext uri="{FF2B5EF4-FFF2-40B4-BE49-F238E27FC236}">
                <a16:creationId xmlns:a16="http://schemas.microsoft.com/office/drawing/2014/main" id="{55D6E80E-29D6-A7F6-3811-4524E7F809D4}"/>
              </a:ext>
            </a:extLst>
          </p:cNvPr>
          <p:cNvSpPr/>
          <p:nvPr/>
        </p:nvSpPr>
        <p:spPr>
          <a:xfrm>
            <a:off x="7619895" y="11216309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7ED2F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6" name="Google Shape;44;p4">
            <a:extLst>
              <a:ext uri="{FF2B5EF4-FFF2-40B4-BE49-F238E27FC236}">
                <a16:creationId xmlns:a16="http://schemas.microsoft.com/office/drawing/2014/main" id="{5AD9F911-5751-8C58-A641-6B5CBA5FFAE1}"/>
              </a:ext>
            </a:extLst>
          </p:cNvPr>
          <p:cNvSpPr/>
          <p:nvPr/>
        </p:nvSpPr>
        <p:spPr>
          <a:xfrm>
            <a:off x="940789" y="13043825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FC81B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de-DE" sz="1600" b="0" i="0" u="none" strike="noStrike" cap="none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Beginn 03.11.2022</a:t>
            </a:r>
            <a:endParaRPr sz="1600" b="0" i="0" u="none" strike="noStrike" cap="none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9" name="Google Shape;20;p4">
            <a:extLst>
              <a:ext uri="{FF2B5EF4-FFF2-40B4-BE49-F238E27FC236}">
                <a16:creationId xmlns:a16="http://schemas.microsoft.com/office/drawing/2014/main" id="{185BDA2C-0114-1EBD-4EEB-5D8BD98E5ACD}"/>
              </a:ext>
            </a:extLst>
          </p:cNvPr>
          <p:cNvSpPr/>
          <p:nvPr/>
        </p:nvSpPr>
        <p:spPr>
          <a:xfrm>
            <a:off x="2464955" y="4902959"/>
            <a:ext cx="1194000" cy="868800"/>
          </a:xfrm>
          <a:prstGeom prst="foldedCorner">
            <a:avLst>
              <a:gd name="adj" fmla="val 16667"/>
            </a:avLst>
          </a:prstGeom>
          <a:solidFill>
            <a:srgbClr val="FEDC5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0" name="Google Shape;20;p4">
            <a:extLst>
              <a:ext uri="{FF2B5EF4-FFF2-40B4-BE49-F238E27FC236}">
                <a16:creationId xmlns:a16="http://schemas.microsoft.com/office/drawing/2014/main" id="{33609C7A-6EDD-73D8-2D62-54E9C7ACEEC9}"/>
              </a:ext>
            </a:extLst>
          </p:cNvPr>
          <p:cNvSpPr/>
          <p:nvPr/>
        </p:nvSpPr>
        <p:spPr>
          <a:xfrm>
            <a:off x="945017" y="6004875"/>
            <a:ext cx="1194000" cy="868800"/>
          </a:xfrm>
          <a:prstGeom prst="foldedCorner">
            <a:avLst>
              <a:gd name="adj" fmla="val 16667"/>
            </a:avLst>
          </a:prstGeom>
          <a:solidFill>
            <a:srgbClr val="FEDC5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1" name="Google Shape;20;p4">
            <a:extLst>
              <a:ext uri="{FF2B5EF4-FFF2-40B4-BE49-F238E27FC236}">
                <a16:creationId xmlns:a16="http://schemas.microsoft.com/office/drawing/2014/main" id="{12AD0FA0-B0FE-DED5-21E1-EA6E89770612}"/>
              </a:ext>
            </a:extLst>
          </p:cNvPr>
          <p:cNvSpPr/>
          <p:nvPr/>
        </p:nvSpPr>
        <p:spPr>
          <a:xfrm>
            <a:off x="2464955" y="6004875"/>
            <a:ext cx="1194000" cy="868800"/>
          </a:xfrm>
          <a:prstGeom prst="foldedCorner">
            <a:avLst>
              <a:gd name="adj" fmla="val 16667"/>
            </a:avLst>
          </a:prstGeom>
          <a:solidFill>
            <a:srgbClr val="FEDC5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4" name="Google Shape;20;p4">
            <a:extLst>
              <a:ext uri="{FF2B5EF4-FFF2-40B4-BE49-F238E27FC236}">
                <a16:creationId xmlns:a16="http://schemas.microsoft.com/office/drawing/2014/main" id="{5A4F7C45-7615-19B8-C262-25CB087F7661}"/>
              </a:ext>
            </a:extLst>
          </p:cNvPr>
          <p:cNvSpPr/>
          <p:nvPr/>
        </p:nvSpPr>
        <p:spPr>
          <a:xfrm>
            <a:off x="940789" y="7079747"/>
            <a:ext cx="1194000" cy="868800"/>
          </a:xfrm>
          <a:prstGeom prst="foldedCorner">
            <a:avLst>
              <a:gd name="adj" fmla="val 16667"/>
            </a:avLst>
          </a:prstGeom>
          <a:solidFill>
            <a:srgbClr val="FEDC5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5" name="Google Shape;20;p4">
            <a:extLst>
              <a:ext uri="{FF2B5EF4-FFF2-40B4-BE49-F238E27FC236}">
                <a16:creationId xmlns:a16="http://schemas.microsoft.com/office/drawing/2014/main" id="{F54AE38D-5294-AF08-8F09-645BB5D50A53}"/>
              </a:ext>
            </a:extLst>
          </p:cNvPr>
          <p:cNvSpPr/>
          <p:nvPr/>
        </p:nvSpPr>
        <p:spPr>
          <a:xfrm>
            <a:off x="2460727" y="7079747"/>
            <a:ext cx="1194000" cy="868800"/>
          </a:xfrm>
          <a:prstGeom prst="foldedCorner">
            <a:avLst>
              <a:gd name="adj" fmla="val 16667"/>
            </a:avLst>
          </a:prstGeom>
          <a:solidFill>
            <a:srgbClr val="FEDC5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6" name="Google Shape;20;p4">
            <a:extLst>
              <a:ext uri="{FF2B5EF4-FFF2-40B4-BE49-F238E27FC236}">
                <a16:creationId xmlns:a16="http://schemas.microsoft.com/office/drawing/2014/main" id="{5CBB1C41-F56E-1C6F-358E-FAE5B811F44C}"/>
              </a:ext>
            </a:extLst>
          </p:cNvPr>
          <p:cNvSpPr/>
          <p:nvPr/>
        </p:nvSpPr>
        <p:spPr>
          <a:xfrm>
            <a:off x="940789" y="8181663"/>
            <a:ext cx="1194000" cy="868800"/>
          </a:xfrm>
          <a:prstGeom prst="foldedCorner">
            <a:avLst>
              <a:gd name="adj" fmla="val 16667"/>
            </a:avLst>
          </a:prstGeom>
          <a:solidFill>
            <a:srgbClr val="FEDC5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7" name="Google Shape;20;p4">
            <a:extLst>
              <a:ext uri="{FF2B5EF4-FFF2-40B4-BE49-F238E27FC236}">
                <a16:creationId xmlns:a16="http://schemas.microsoft.com/office/drawing/2014/main" id="{19E1BDC8-F6F3-82A4-C871-DB58F270D100}"/>
              </a:ext>
            </a:extLst>
          </p:cNvPr>
          <p:cNvSpPr/>
          <p:nvPr/>
        </p:nvSpPr>
        <p:spPr>
          <a:xfrm>
            <a:off x="2460727" y="8181663"/>
            <a:ext cx="1194000" cy="868800"/>
          </a:xfrm>
          <a:prstGeom prst="foldedCorner">
            <a:avLst>
              <a:gd name="adj" fmla="val 16667"/>
            </a:avLst>
          </a:prstGeom>
          <a:solidFill>
            <a:srgbClr val="FEDC5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8" name="Google Shape;20;p4">
            <a:extLst>
              <a:ext uri="{FF2B5EF4-FFF2-40B4-BE49-F238E27FC236}">
                <a16:creationId xmlns:a16="http://schemas.microsoft.com/office/drawing/2014/main" id="{5F26EF44-CCF1-F438-0E0D-53BFCEA6AEA3}"/>
              </a:ext>
            </a:extLst>
          </p:cNvPr>
          <p:cNvSpPr/>
          <p:nvPr/>
        </p:nvSpPr>
        <p:spPr>
          <a:xfrm>
            <a:off x="4338982" y="4902959"/>
            <a:ext cx="1194000" cy="868800"/>
          </a:xfrm>
          <a:prstGeom prst="foldedCorner">
            <a:avLst>
              <a:gd name="adj" fmla="val 16667"/>
            </a:avLst>
          </a:prstGeom>
          <a:solidFill>
            <a:srgbClr val="FEDC5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9" name="Google Shape;20;p4">
            <a:extLst>
              <a:ext uri="{FF2B5EF4-FFF2-40B4-BE49-F238E27FC236}">
                <a16:creationId xmlns:a16="http://schemas.microsoft.com/office/drawing/2014/main" id="{D181C491-2D39-0FCF-35B8-1C8C88DFFCB6}"/>
              </a:ext>
            </a:extLst>
          </p:cNvPr>
          <p:cNvSpPr/>
          <p:nvPr/>
        </p:nvSpPr>
        <p:spPr>
          <a:xfrm>
            <a:off x="5858920" y="4902959"/>
            <a:ext cx="1194000" cy="868800"/>
          </a:xfrm>
          <a:prstGeom prst="foldedCorner">
            <a:avLst>
              <a:gd name="adj" fmla="val 16667"/>
            </a:avLst>
          </a:prstGeom>
          <a:solidFill>
            <a:srgbClr val="FEDC5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0" name="Google Shape;20;p4">
            <a:extLst>
              <a:ext uri="{FF2B5EF4-FFF2-40B4-BE49-F238E27FC236}">
                <a16:creationId xmlns:a16="http://schemas.microsoft.com/office/drawing/2014/main" id="{13C78B30-B381-386F-B0A5-9AF69E1C0383}"/>
              </a:ext>
            </a:extLst>
          </p:cNvPr>
          <p:cNvSpPr/>
          <p:nvPr/>
        </p:nvSpPr>
        <p:spPr>
          <a:xfrm>
            <a:off x="4338982" y="6004875"/>
            <a:ext cx="1194000" cy="868800"/>
          </a:xfrm>
          <a:prstGeom prst="foldedCorner">
            <a:avLst>
              <a:gd name="adj" fmla="val 16667"/>
            </a:avLst>
          </a:prstGeom>
          <a:solidFill>
            <a:srgbClr val="FEDC5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1" name="Google Shape;20;p4">
            <a:extLst>
              <a:ext uri="{FF2B5EF4-FFF2-40B4-BE49-F238E27FC236}">
                <a16:creationId xmlns:a16="http://schemas.microsoft.com/office/drawing/2014/main" id="{0C942AE9-EBF6-36F6-521F-D5198877B700}"/>
              </a:ext>
            </a:extLst>
          </p:cNvPr>
          <p:cNvSpPr/>
          <p:nvPr/>
        </p:nvSpPr>
        <p:spPr>
          <a:xfrm>
            <a:off x="5858920" y="6004875"/>
            <a:ext cx="1194000" cy="868800"/>
          </a:xfrm>
          <a:prstGeom prst="foldedCorner">
            <a:avLst>
              <a:gd name="adj" fmla="val 16667"/>
            </a:avLst>
          </a:prstGeom>
          <a:solidFill>
            <a:srgbClr val="FEDC5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2" name="Google Shape;20;p4">
            <a:extLst>
              <a:ext uri="{FF2B5EF4-FFF2-40B4-BE49-F238E27FC236}">
                <a16:creationId xmlns:a16="http://schemas.microsoft.com/office/drawing/2014/main" id="{9E8C7CFE-6376-52C1-A09D-9946FD5B2FC0}"/>
              </a:ext>
            </a:extLst>
          </p:cNvPr>
          <p:cNvSpPr/>
          <p:nvPr/>
        </p:nvSpPr>
        <p:spPr>
          <a:xfrm>
            <a:off x="4334754" y="7079747"/>
            <a:ext cx="1194000" cy="868800"/>
          </a:xfrm>
          <a:prstGeom prst="foldedCorner">
            <a:avLst>
              <a:gd name="adj" fmla="val 16667"/>
            </a:avLst>
          </a:prstGeom>
          <a:solidFill>
            <a:srgbClr val="FEDC5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3" name="Google Shape;20;p4">
            <a:extLst>
              <a:ext uri="{FF2B5EF4-FFF2-40B4-BE49-F238E27FC236}">
                <a16:creationId xmlns:a16="http://schemas.microsoft.com/office/drawing/2014/main" id="{BBDF9B7C-EA7B-A7C2-E72C-4D58EA37B2A0}"/>
              </a:ext>
            </a:extLst>
          </p:cNvPr>
          <p:cNvSpPr/>
          <p:nvPr/>
        </p:nvSpPr>
        <p:spPr>
          <a:xfrm>
            <a:off x="5854692" y="7079747"/>
            <a:ext cx="1194000" cy="868800"/>
          </a:xfrm>
          <a:prstGeom prst="foldedCorner">
            <a:avLst>
              <a:gd name="adj" fmla="val 16667"/>
            </a:avLst>
          </a:prstGeom>
          <a:solidFill>
            <a:srgbClr val="FEDC5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4" name="Google Shape;20;p4">
            <a:extLst>
              <a:ext uri="{FF2B5EF4-FFF2-40B4-BE49-F238E27FC236}">
                <a16:creationId xmlns:a16="http://schemas.microsoft.com/office/drawing/2014/main" id="{F0EC8422-D8B6-F041-BD52-2F58E3332488}"/>
              </a:ext>
            </a:extLst>
          </p:cNvPr>
          <p:cNvSpPr/>
          <p:nvPr/>
        </p:nvSpPr>
        <p:spPr>
          <a:xfrm>
            <a:off x="4334754" y="8181663"/>
            <a:ext cx="1194000" cy="868800"/>
          </a:xfrm>
          <a:prstGeom prst="foldedCorner">
            <a:avLst>
              <a:gd name="adj" fmla="val 16667"/>
            </a:avLst>
          </a:prstGeom>
          <a:solidFill>
            <a:srgbClr val="FEDC5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5" name="Google Shape;20;p4">
            <a:extLst>
              <a:ext uri="{FF2B5EF4-FFF2-40B4-BE49-F238E27FC236}">
                <a16:creationId xmlns:a16="http://schemas.microsoft.com/office/drawing/2014/main" id="{092F5A32-4289-1364-DDD4-C8F4D0F5062F}"/>
              </a:ext>
            </a:extLst>
          </p:cNvPr>
          <p:cNvSpPr/>
          <p:nvPr/>
        </p:nvSpPr>
        <p:spPr>
          <a:xfrm>
            <a:off x="5854692" y="8181663"/>
            <a:ext cx="1194000" cy="868800"/>
          </a:xfrm>
          <a:prstGeom prst="foldedCorner">
            <a:avLst>
              <a:gd name="adj" fmla="val 16667"/>
            </a:avLst>
          </a:prstGeom>
          <a:solidFill>
            <a:srgbClr val="FEDC5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6" name="Google Shape;20;p4">
            <a:extLst>
              <a:ext uri="{FF2B5EF4-FFF2-40B4-BE49-F238E27FC236}">
                <a16:creationId xmlns:a16="http://schemas.microsoft.com/office/drawing/2014/main" id="{7A605D01-29E5-2D89-F350-7123D944A071}"/>
              </a:ext>
            </a:extLst>
          </p:cNvPr>
          <p:cNvSpPr/>
          <p:nvPr/>
        </p:nvSpPr>
        <p:spPr>
          <a:xfrm>
            <a:off x="940789" y="10071267"/>
            <a:ext cx="1194000" cy="868800"/>
          </a:xfrm>
          <a:prstGeom prst="foldedCorner">
            <a:avLst>
              <a:gd name="adj" fmla="val 16667"/>
            </a:avLst>
          </a:prstGeom>
          <a:solidFill>
            <a:srgbClr val="FEDC5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7" name="Google Shape;20;p4">
            <a:extLst>
              <a:ext uri="{FF2B5EF4-FFF2-40B4-BE49-F238E27FC236}">
                <a16:creationId xmlns:a16="http://schemas.microsoft.com/office/drawing/2014/main" id="{728F0A4D-91AE-8E01-599C-C9B2F00FBF11}"/>
              </a:ext>
            </a:extLst>
          </p:cNvPr>
          <p:cNvSpPr/>
          <p:nvPr/>
        </p:nvSpPr>
        <p:spPr>
          <a:xfrm>
            <a:off x="2460727" y="10071267"/>
            <a:ext cx="1194000" cy="868800"/>
          </a:xfrm>
          <a:prstGeom prst="foldedCorner">
            <a:avLst>
              <a:gd name="adj" fmla="val 16667"/>
            </a:avLst>
          </a:prstGeom>
          <a:solidFill>
            <a:srgbClr val="FEDC5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8" name="Google Shape;20;p4">
            <a:extLst>
              <a:ext uri="{FF2B5EF4-FFF2-40B4-BE49-F238E27FC236}">
                <a16:creationId xmlns:a16="http://schemas.microsoft.com/office/drawing/2014/main" id="{DF1BAB1C-1995-1B2B-DD69-688E275F7100}"/>
              </a:ext>
            </a:extLst>
          </p:cNvPr>
          <p:cNvSpPr/>
          <p:nvPr/>
        </p:nvSpPr>
        <p:spPr>
          <a:xfrm>
            <a:off x="940789" y="11173183"/>
            <a:ext cx="1194000" cy="868800"/>
          </a:xfrm>
          <a:prstGeom prst="foldedCorner">
            <a:avLst>
              <a:gd name="adj" fmla="val 16667"/>
            </a:avLst>
          </a:prstGeom>
          <a:solidFill>
            <a:srgbClr val="FEDC5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9" name="Google Shape;20;p4">
            <a:extLst>
              <a:ext uri="{FF2B5EF4-FFF2-40B4-BE49-F238E27FC236}">
                <a16:creationId xmlns:a16="http://schemas.microsoft.com/office/drawing/2014/main" id="{FB90B58C-0EA9-7078-EC32-BA626E6D3354}"/>
              </a:ext>
            </a:extLst>
          </p:cNvPr>
          <p:cNvSpPr/>
          <p:nvPr/>
        </p:nvSpPr>
        <p:spPr>
          <a:xfrm>
            <a:off x="2460727" y="11173183"/>
            <a:ext cx="1194000" cy="868800"/>
          </a:xfrm>
          <a:prstGeom prst="foldedCorner">
            <a:avLst>
              <a:gd name="adj" fmla="val 16667"/>
            </a:avLst>
          </a:prstGeom>
          <a:solidFill>
            <a:srgbClr val="FEDC5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4" name="Google Shape;20;p4">
            <a:extLst>
              <a:ext uri="{FF2B5EF4-FFF2-40B4-BE49-F238E27FC236}">
                <a16:creationId xmlns:a16="http://schemas.microsoft.com/office/drawing/2014/main" id="{0AC0B91F-CDC9-51A9-F6DA-EF10420DECFC}"/>
              </a:ext>
            </a:extLst>
          </p:cNvPr>
          <p:cNvSpPr/>
          <p:nvPr/>
        </p:nvSpPr>
        <p:spPr>
          <a:xfrm>
            <a:off x="3980558" y="10066334"/>
            <a:ext cx="1194000" cy="868800"/>
          </a:xfrm>
          <a:prstGeom prst="foldedCorner">
            <a:avLst>
              <a:gd name="adj" fmla="val 16667"/>
            </a:avLst>
          </a:prstGeom>
          <a:solidFill>
            <a:srgbClr val="FEDC5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" name="Google Shape;20;p4">
            <a:extLst>
              <a:ext uri="{FF2B5EF4-FFF2-40B4-BE49-F238E27FC236}">
                <a16:creationId xmlns:a16="http://schemas.microsoft.com/office/drawing/2014/main" id="{194C1AB6-A24B-96AB-9AAB-E5D749644B5F}"/>
              </a:ext>
            </a:extLst>
          </p:cNvPr>
          <p:cNvSpPr/>
          <p:nvPr/>
        </p:nvSpPr>
        <p:spPr>
          <a:xfrm>
            <a:off x="3980558" y="11168250"/>
            <a:ext cx="1194000" cy="868800"/>
          </a:xfrm>
          <a:prstGeom prst="foldedCorner">
            <a:avLst>
              <a:gd name="adj" fmla="val 16667"/>
            </a:avLst>
          </a:prstGeom>
          <a:solidFill>
            <a:srgbClr val="FEDC5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6" name="Google Shape;20;p4">
            <a:extLst>
              <a:ext uri="{FF2B5EF4-FFF2-40B4-BE49-F238E27FC236}">
                <a16:creationId xmlns:a16="http://schemas.microsoft.com/office/drawing/2014/main" id="{0176D166-3355-07B5-E714-73DE832F0C4A}"/>
              </a:ext>
            </a:extLst>
          </p:cNvPr>
          <p:cNvSpPr/>
          <p:nvPr/>
        </p:nvSpPr>
        <p:spPr>
          <a:xfrm>
            <a:off x="5504409" y="11168250"/>
            <a:ext cx="1194000" cy="868800"/>
          </a:xfrm>
          <a:prstGeom prst="foldedCorner">
            <a:avLst>
              <a:gd name="adj" fmla="val 16667"/>
            </a:avLst>
          </a:prstGeom>
          <a:solidFill>
            <a:srgbClr val="FEDC5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7" name="Google Shape;44;p4">
            <a:extLst>
              <a:ext uri="{FF2B5EF4-FFF2-40B4-BE49-F238E27FC236}">
                <a16:creationId xmlns:a16="http://schemas.microsoft.com/office/drawing/2014/main" id="{D9AF86AA-DA2C-C010-9070-8D5710CC4E13}"/>
              </a:ext>
            </a:extLst>
          </p:cNvPr>
          <p:cNvSpPr/>
          <p:nvPr/>
        </p:nvSpPr>
        <p:spPr>
          <a:xfrm>
            <a:off x="2460627" y="13043825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FC81B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de-DE" sz="1600" b="0" i="0" u="none" strike="noStrike" cap="none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15.11.2022</a:t>
            </a:r>
            <a:endParaRPr sz="1600" b="0" i="0" u="none" strike="noStrike" cap="none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8" name="Google Shape;44;p4">
            <a:extLst>
              <a:ext uri="{FF2B5EF4-FFF2-40B4-BE49-F238E27FC236}">
                <a16:creationId xmlns:a16="http://schemas.microsoft.com/office/drawing/2014/main" id="{B6AD0A50-79E4-437E-968A-65C17933CD16}"/>
              </a:ext>
            </a:extLst>
          </p:cNvPr>
          <p:cNvSpPr/>
          <p:nvPr/>
        </p:nvSpPr>
        <p:spPr>
          <a:xfrm>
            <a:off x="3980508" y="13043825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FC81B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de-DE" sz="1600" b="0" i="0" u="none" strike="noStrike" cap="none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6.12</a:t>
            </a:r>
            <a:endParaRPr sz="1600" b="0" i="0" u="none" strike="noStrike" cap="none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9" name="Google Shape;44;p4">
            <a:extLst>
              <a:ext uri="{FF2B5EF4-FFF2-40B4-BE49-F238E27FC236}">
                <a16:creationId xmlns:a16="http://schemas.microsoft.com/office/drawing/2014/main" id="{A0D5FFAA-7F25-32D2-49E9-6631EAE8ADCD}"/>
              </a:ext>
            </a:extLst>
          </p:cNvPr>
          <p:cNvSpPr/>
          <p:nvPr/>
        </p:nvSpPr>
        <p:spPr>
          <a:xfrm>
            <a:off x="5504359" y="13043824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FC81B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de-DE" sz="1600" b="0" i="0" u="none" strike="noStrike" cap="none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10.1.</a:t>
            </a:r>
            <a:endParaRPr sz="1600" b="0" i="0" u="none" strike="noStrike" cap="none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0" name="Google Shape;44;p4">
            <a:extLst>
              <a:ext uri="{FF2B5EF4-FFF2-40B4-BE49-F238E27FC236}">
                <a16:creationId xmlns:a16="http://schemas.microsoft.com/office/drawing/2014/main" id="{A6DA48A3-8357-B132-F7FC-F6CC43944569}"/>
              </a:ext>
            </a:extLst>
          </p:cNvPr>
          <p:cNvSpPr/>
          <p:nvPr/>
        </p:nvSpPr>
        <p:spPr>
          <a:xfrm>
            <a:off x="7055113" y="13043825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FC81B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1" name="Google Shape;44;p4">
            <a:extLst>
              <a:ext uri="{FF2B5EF4-FFF2-40B4-BE49-F238E27FC236}">
                <a16:creationId xmlns:a16="http://schemas.microsoft.com/office/drawing/2014/main" id="{7FC19201-E0CB-0F03-38AF-2B15FE5E9053}"/>
              </a:ext>
            </a:extLst>
          </p:cNvPr>
          <p:cNvSpPr/>
          <p:nvPr/>
        </p:nvSpPr>
        <p:spPr>
          <a:xfrm>
            <a:off x="8574951" y="13043825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FC81B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2" name="Google Shape;44;p4">
            <a:extLst>
              <a:ext uri="{FF2B5EF4-FFF2-40B4-BE49-F238E27FC236}">
                <a16:creationId xmlns:a16="http://schemas.microsoft.com/office/drawing/2014/main" id="{C0336409-2037-4AA5-C8DF-F84A2BD72E26}"/>
              </a:ext>
            </a:extLst>
          </p:cNvPr>
          <p:cNvSpPr/>
          <p:nvPr/>
        </p:nvSpPr>
        <p:spPr>
          <a:xfrm>
            <a:off x="10094832" y="13043825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FC81B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3" name="Google Shape;44;p4">
            <a:extLst>
              <a:ext uri="{FF2B5EF4-FFF2-40B4-BE49-F238E27FC236}">
                <a16:creationId xmlns:a16="http://schemas.microsoft.com/office/drawing/2014/main" id="{99192457-64AF-66B9-1CC8-5EE2F7E506D6}"/>
              </a:ext>
            </a:extLst>
          </p:cNvPr>
          <p:cNvSpPr/>
          <p:nvPr/>
        </p:nvSpPr>
        <p:spPr>
          <a:xfrm>
            <a:off x="11618683" y="13043824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FC81B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de-DE" sz="1600" b="0" i="0" u="none" strike="noStrike" cap="none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Ende 10.2.2023</a:t>
            </a:r>
            <a:endParaRPr lang="de-DE" sz="1600" b="0" i="0" u="none" strike="noStrike" cap="none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4" name="Google Shape;15;p4">
            <a:extLst>
              <a:ext uri="{FF2B5EF4-FFF2-40B4-BE49-F238E27FC236}">
                <a16:creationId xmlns:a16="http://schemas.microsoft.com/office/drawing/2014/main" id="{28F02253-8EA7-C25F-578B-9FAD1C334D91}"/>
              </a:ext>
            </a:extLst>
          </p:cNvPr>
          <p:cNvSpPr/>
          <p:nvPr/>
        </p:nvSpPr>
        <p:spPr>
          <a:xfrm>
            <a:off x="2460627" y="2588375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CF9FD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de-DE" sz="1200" b="0" i="0" u="none" strike="noStrike" cap="none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Informationen zu Möglichen Partnerschaften  </a:t>
            </a:r>
            <a:endParaRPr sz="1200" b="0" i="0" u="none" strike="noStrike" cap="none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5" name="Google Shape;15;p4">
            <a:extLst>
              <a:ext uri="{FF2B5EF4-FFF2-40B4-BE49-F238E27FC236}">
                <a16:creationId xmlns:a16="http://schemas.microsoft.com/office/drawing/2014/main" id="{989A2267-A9D6-9C92-9F70-A9F94E5210DA}"/>
              </a:ext>
            </a:extLst>
          </p:cNvPr>
          <p:cNvSpPr/>
          <p:nvPr/>
        </p:nvSpPr>
        <p:spPr>
          <a:xfrm>
            <a:off x="3980508" y="2588375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CF9FD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de-DE" sz="1200" b="0" i="0" u="none" strike="noStrike" cap="none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Vermittlung nach Fähigkeiten</a:t>
            </a:r>
            <a:endParaRPr sz="1200" b="0" i="0" u="none" strike="noStrike" cap="none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6" name="Google Shape;15;p4">
            <a:extLst>
              <a:ext uri="{FF2B5EF4-FFF2-40B4-BE49-F238E27FC236}">
                <a16:creationId xmlns:a16="http://schemas.microsoft.com/office/drawing/2014/main" id="{1F86F2D0-71E9-B5F9-8902-07832914F708}"/>
              </a:ext>
            </a:extLst>
          </p:cNvPr>
          <p:cNvSpPr/>
          <p:nvPr/>
        </p:nvSpPr>
        <p:spPr>
          <a:xfrm>
            <a:off x="5500389" y="2588375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CF9FD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de-DE" sz="1200" dirty="0">
                <a:solidFill>
                  <a:schemeClr val="dk1"/>
                </a:solidFill>
                <a:ea typeface="Comic Sans MS"/>
                <a:cs typeface="Comic Sans MS"/>
                <a:sym typeface="Comic Sans MS"/>
              </a:rPr>
              <a:t>Erleichterung der Zusammenarbeit </a:t>
            </a:r>
            <a:endParaRPr sz="1200" b="0" i="0" u="none" strike="noStrike" cap="none" dirty="0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7" name="Google Shape;15;p4">
            <a:extLst>
              <a:ext uri="{FF2B5EF4-FFF2-40B4-BE49-F238E27FC236}">
                <a16:creationId xmlns:a16="http://schemas.microsoft.com/office/drawing/2014/main" id="{B8C96DBA-255E-B744-74CA-9997E935B306}"/>
              </a:ext>
            </a:extLst>
          </p:cNvPr>
          <p:cNvSpPr/>
          <p:nvPr/>
        </p:nvSpPr>
        <p:spPr>
          <a:xfrm>
            <a:off x="7020227" y="2588375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CF9FD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8" name="Google Shape;15;p4">
            <a:extLst>
              <a:ext uri="{FF2B5EF4-FFF2-40B4-BE49-F238E27FC236}">
                <a16:creationId xmlns:a16="http://schemas.microsoft.com/office/drawing/2014/main" id="{6ACD6D4C-449C-E54E-7A2A-900A248B9DD6}"/>
              </a:ext>
            </a:extLst>
          </p:cNvPr>
          <p:cNvSpPr/>
          <p:nvPr/>
        </p:nvSpPr>
        <p:spPr>
          <a:xfrm>
            <a:off x="8540108" y="2588375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CF9FD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9" name="Google Shape;15;p4">
            <a:extLst>
              <a:ext uri="{FF2B5EF4-FFF2-40B4-BE49-F238E27FC236}">
                <a16:creationId xmlns:a16="http://schemas.microsoft.com/office/drawing/2014/main" id="{32829154-E8E1-6808-811E-FD918E06898F}"/>
              </a:ext>
            </a:extLst>
          </p:cNvPr>
          <p:cNvSpPr/>
          <p:nvPr/>
        </p:nvSpPr>
        <p:spPr>
          <a:xfrm>
            <a:off x="10099002" y="2588375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CF9FD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0" name="Google Shape;15;p4">
            <a:extLst>
              <a:ext uri="{FF2B5EF4-FFF2-40B4-BE49-F238E27FC236}">
                <a16:creationId xmlns:a16="http://schemas.microsoft.com/office/drawing/2014/main" id="{6294A4F6-F122-CE74-0FA9-96A02F68CEF2}"/>
              </a:ext>
            </a:extLst>
          </p:cNvPr>
          <p:cNvSpPr/>
          <p:nvPr/>
        </p:nvSpPr>
        <p:spPr>
          <a:xfrm>
            <a:off x="11618840" y="2588375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CF9FD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1" name="Google Shape;15;p4">
            <a:extLst>
              <a:ext uri="{FF2B5EF4-FFF2-40B4-BE49-F238E27FC236}">
                <a16:creationId xmlns:a16="http://schemas.microsoft.com/office/drawing/2014/main" id="{7537D6D1-0168-7984-78F6-FBFB0506431B}"/>
              </a:ext>
            </a:extLst>
          </p:cNvPr>
          <p:cNvSpPr/>
          <p:nvPr/>
        </p:nvSpPr>
        <p:spPr>
          <a:xfrm>
            <a:off x="13138721" y="2588375"/>
            <a:ext cx="1194100" cy="868861"/>
          </a:xfrm>
          <a:prstGeom prst="foldedCorner">
            <a:avLst>
              <a:gd name="adj" fmla="val 16667"/>
            </a:avLst>
          </a:prstGeom>
          <a:solidFill>
            <a:srgbClr val="CF9FD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71213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58</Words>
  <Application>Microsoft Office PowerPoint</Application>
  <PresentationFormat>Benutzerdefiniert</PresentationFormat>
  <Paragraphs>17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Comic Sans MS</vt:lpstr>
      <vt:lpstr>Office Theme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Over the Fence - Project Canvas</dc:subject>
  <dc:creator>Over the Fence - Karen Schmidt-Frank Habermann</dc:creator>
  <cp:keywords/>
  <dc:description>Version 4.0, Creative Commons Lizenz BY-SA 4.0</dc:description>
  <cp:lastModifiedBy>Roman Golovkin</cp:lastModifiedBy>
  <cp:revision>9</cp:revision>
  <dcterms:created xsi:type="dcterms:W3CDTF">2020-01-28T16:50:49Z</dcterms:created>
  <dcterms:modified xsi:type="dcterms:W3CDTF">2022-11-13T18:40:12Z</dcterms:modified>
  <cp:category/>
</cp:coreProperties>
</file>