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淡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淡色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淡色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淡色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間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61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9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43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46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21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70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84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8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15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70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47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50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UTUC_downsampling_A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53" y="4279865"/>
            <a:ext cx="3234872" cy="2372240"/>
          </a:xfrm>
          <a:prstGeom prst="rect">
            <a:avLst/>
          </a:prstGeom>
        </p:spPr>
      </p:pic>
      <p:pic>
        <p:nvPicPr>
          <p:cNvPr id="10" name="図 9" descr="UTUC_downsampling_APOBE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6" y="4279865"/>
            <a:ext cx="3234873" cy="2372240"/>
          </a:xfrm>
          <a:prstGeom prst="rect">
            <a:avLst/>
          </a:prstGeom>
        </p:spPr>
      </p:pic>
      <p:pic>
        <p:nvPicPr>
          <p:cNvPr id="11" name="図 10" descr="UTUC_APOBEC_ind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6" y="0"/>
            <a:ext cx="3234873" cy="2156582"/>
          </a:xfrm>
          <a:prstGeom prst="rect">
            <a:avLst/>
          </a:prstGeom>
        </p:spPr>
      </p:pic>
      <p:pic>
        <p:nvPicPr>
          <p:cNvPr id="14" name="図 13" descr="UTUC_AA_ind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5" y="-3418"/>
            <a:ext cx="3240000" cy="2160000"/>
          </a:xfrm>
          <a:prstGeom prst="rect">
            <a:avLst/>
          </a:prstGeom>
        </p:spPr>
      </p:pic>
      <p:pic>
        <p:nvPicPr>
          <p:cNvPr id="2" name="図 1" descr="UTUC_AA_full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75" y="1986061"/>
            <a:ext cx="3219350" cy="2146233"/>
          </a:xfrm>
          <a:prstGeom prst="rect">
            <a:avLst/>
          </a:prstGeom>
        </p:spPr>
      </p:pic>
      <p:pic>
        <p:nvPicPr>
          <p:cNvPr id="13" name="図 12" descr="UTUC_APOBEC_full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48" y="1986061"/>
            <a:ext cx="3222625" cy="214841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-24496" y="0"/>
            <a:ext cx="33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(A)</a:t>
            </a:r>
            <a:endParaRPr kumimoji="1" lang="ja-JP" altLang="en-US" sz="1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24630" y="-3418"/>
            <a:ext cx="332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(B)</a:t>
            </a:r>
            <a:endParaRPr kumimoji="1" lang="ja-JP" altLang="en-US" sz="1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-24496" y="1739840"/>
            <a:ext cx="330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(C)</a:t>
            </a:r>
            <a:endParaRPr kumimoji="1" lang="ja-JP" altLang="en-US" sz="1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-7511" y="4142696"/>
            <a:ext cx="325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(E)</a:t>
            </a:r>
            <a:endParaRPr kumimoji="1" lang="ja-JP" altLang="en-US" sz="1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524630" y="1739840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(D)</a:t>
            </a:r>
            <a:endParaRPr kumimoji="1" lang="ja-JP" altLang="en-US" sz="10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24630" y="4156754"/>
            <a:ext cx="321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(F)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1981231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18</Words>
  <Application>Microsoft Macintosh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The University of Tokyo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Shiraishi</dc:creator>
  <cp:lastModifiedBy>Yuichi Shiraishi</cp:lastModifiedBy>
  <cp:revision>7</cp:revision>
  <dcterms:created xsi:type="dcterms:W3CDTF">2015-04-27T13:22:59Z</dcterms:created>
  <dcterms:modified xsi:type="dcterms:W3CDTF">2015-05-16T05:58:21Z</dcterms:modified>
</cp:coreProperties>
</file>