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淡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淡色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淡色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淡色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間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488" y="-8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1" d="100"/>
          <a:sy n="71" d="100"/>
        </p:scale>
        <p:origin x="-245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5BB3A-8872-6A4D-BD75-A02463710C4A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A7EC7-4EC2-2340-9D8D-1B88D9DCD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11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A7EC7-4EC2-2340-9D8D-1B88D9DCD4D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36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61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9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43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46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21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70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84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8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15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70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7BE5-1EE8-5741-9495-0DB4BAFA28D1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47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37BE5-1EE8-5741-9495-0DB4BAFA28D1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119E-1044-4D40-8C2C-8B82CEDE21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50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ボックス 14"/>
          <p:cNvSpPr txBox="1"/>
          <p:nvPr/>
        </p:nvSpPr>
        <p:spPr>
          <a:xfrm>
            <a:off x="-18372" y="1"/>
            <a:ext cx="33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(A)</a:t>
            </a:r>
            <a:endParaRPr kumimoji="1" lang="ja-JP" altLang="en-US" sz="1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-18372" y="2594535"/>
            <a:ext cx="332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(B)</a:t>
            </a:r>
            <a:endParaRPr kumimoji="1" lang="ja-JP" altLang="en-US" sz="1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10952" y="2594534"/>
            <a:ext cx="330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(C)</a:t>
            </a:r>
            <a:endParaRPr kumimoji="1" lang="ja-JP" altLang="en-US" sz="1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0" y="5182386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(D)</a:t>
            </a:r>
            <a:endParaRPr kumimoji="1" lang="ja-JP" altLang="en-US" sz="1000" dirty="0"/>
          </a:p>
        </p:txBody>
      </p:sp>
      <p:pic>
        <p:nvPicPr>
          <p:cNvPr id="4" name="図 3" descr="APOBEC_two5prime.eps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4" y="2069"/>
            <a:ext cx="5400000" cy="2411989"/>
          </a:xfrm>
          <a:prstGeom prst="rect">
            <a:avLst/>
          </a:prstGeom>
        </p:spPr>
      </p:pic>
      <p:pic>
        <p:nvPicPr>
          <p:cNvPr id="5" name="図 4" descr="POLE1_two5prime.eps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0" y="2594535"/>
            <a:ext cx="1800000" cy="2412000"/>
          </a:xfrm>
          <a:prstGeom prst="rect">
            <a:avLst/>
          </a:prstGeom>
        </p:spPr>
      </p:pic>
      <p:pic>
        <p:nvPicPr>
          <p:cNvPr id="6" name="図 5" descr="POLE2_two5prime.eps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318" y="2594535"/>
            <a:ext cx="1800000" cy="2412000"/>
          </a:xfrm>
          <a:prstGeom prst="rect">
            <a:avLst/>
          </a:prstGeom>
        </p:spPr>
      </p:pic>
      <p:pic>
        <p:nvPicPr>
          <p:cNvPr id="7" name="図 6" descr="UV_two5prime.eps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0" y="5182386"/>
            <a:ext cx="1800000" cy="2412000"/>
          </a:xfrm>
          <a:prstGeom prst="rect">
            <a:avLst/>
          </a:prstGeom>
        </p:spPr>
      </p:pic>
      <p:pic>
        <p:nvPicPr>
          <p:cNvPr id="8" name="図 7" descr="LMST_two5prime.eps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318" y="5182386"/>
            <a:ext cx="1800000" cy="241200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1985898" y="7016805"/>
            <a:ext cx="325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(E)</a:t>
            </a:r>
            <a:endParaRPr kumimoji="1" lang="ja-JP" altLang="en-US" sz="1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316713" y="5182386"/>
            <a:ext cx="325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(E)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1981231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19</Words>
  <Application>Microsoft Macintosh PowerPoint</Application>
  <PresentationFormat>A4 210x297 mm</PresentationFormat>
  <Paragraphs>7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The University of Tokyo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Shiraishi</dc:creator>
  <cp:lastModifiedBy>Yuichi Shiraishi</cp:lastModifiedBy>
  <cp:revision>11</cp:revision>
  <cp:lastPrinted>2015-05-16T06:50:01Z</cp:lastPrinted>
  <dcterms:created xsi:type="dcterms:W3CDTF">2015-04-27T13:22:59Z</dcterms:created>
  <dcterms:modified xsi:type="dcterms:W3CDTF">2015-05-16T07:15:32Z</dcterms:modified>
</cp:coreProperties>
</file>