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84" y="16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3B25-4104-F149-B5C6-2D67031779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8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signatureList_APOBE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61908"/>
            <a:ext cx="6479996" cy="3107996"/>
          </a:xfrm>
          <a:prstGeom prst="rect">
            <a:avLst/>
          </a:prstGeom>
        </p:spPr>
      </p:pic>
      <p:pic>
        <p:nvPicPr>
          <p:cNvPr id="8" name="図 7" descr="signatureList_LU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644321"/>
            <a:ext cx="6479996" cy="1037996"/>
          </a:xfrm>
          <a:prstGeom prst="rect">
            <a:avLst/>
          </a:prstGeom>
        </p:spPr>
      </p:pic>
      <p:pic>
        <p:nvPicPr>
          <p:cNvPr id="9" name="図 8" descr="signatureList_POLE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9786"/>
            <a:ext cx="3239970" cy="1038004"/>
          </a:xfrm>
          <a:prstGeom prst="rect">
            <a:avLst/>
          </a:prstGeom>
        </p:spPr>
      </p:pic>
      <p:pic>
        <p:nvPicPr>
          <p:cNvPr id="10" name="図 9" descr="signatureList_POLE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62" y="4989786"/>
            <a:ext cx="3239970" cy="1038004"/>
          </a:xfrm>
          <a:prstGeom prst="rect">
            <a:avLst/>
          </a:prstGeom>
        </p:spPr>
      </p:pic>
      <p:pic>
        <p:nvPicPr>
          <p:cNvPr id="11" name="図 10" descr="signatureList_UV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775"/>
            <a:ext cx="3239970" cy="1038004"/>
          </a:xfrm>
          <a:prstGeom prst="rect">
            <a:avLst/>
          </a:prstGeom>
        </p:spPr>
      </p:pic>
      <p:pic>
        <p:nvPicPr>
          <p:cNvPr id="12" name="図 11" descr="signatureList_LMST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62" y="6356774"/>
            <a:ext cx="3239970" cy="103800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5" y="0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3398100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(B)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38" y="4743565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(C)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50662" y="475630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(D)</a:t>
            </a:r>
            <a:endParaRPr kumimoji="1"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6091925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(E)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78253" y="6089918"/>
            <a:ext cx="321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(F)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A4 210x297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2</cp:revision>
  <dcterms:created xsi:type="dcterms:W3CDTF">2015-05-16T07:51:54Z</dcterms:created>
  <dcterms:modified xsi:type="dcterms:W3CDTF">2015-05-16T08:04:44Z</dcterms:modified>
</cp:coreProperties>
</file>