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906000" type="A4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1336" y="-336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A3B25-4104-F149-B5C6-2D670317794A}" type="datetimeFigureOut">
              <a:rPr kumimoji="1" lang="ja-JP" altLang="en-US" smtClean="0"/>
              <a:t>2015/05/18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8BE8-15C8-0443-979A-DB209ABBC8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0536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A3B25-4104-F149-B5C6-2D670317794A}" type="datetimeFigureOut">
              <a:rPr kumimoji="1" lang="ja-JP" altLang="en-US" smtClean="0"/>
              <a:t>2015/05/18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8BE8-15C8-0443-979A-DB209ABBC8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0162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5386387" y="396701"/>
            <a:ext cx="1671638" cy="8452203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71475" y="396701"/>
            <a:ext cx="4900613" cy="845220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A3B25-4104-F149-B5C6-2D670317794A}" type="datetimeFigureOut">
              <a:rPr kumimoji="1" lang="ja-JP" altLang="en-US" smtClean="0"/>
              <a:t>2015/05/18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8BE8-15C8-0443-979A-DB209ABBC8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020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A3B25-4104-F149-B5C6-2D670317794A}" type="datetimeFigureOut">
              <a:rPr kumimoji="1" lang="ja-JP" altLang="en-US" smtClean="0"/>
              <a:t>2015/05/18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8BE8-15C8-0443-979A-DB209ABBC8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3192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A3B25-4104-F149-B5C6-2D670317794A}" type="datetimeFigureOut">
              <a:rPr kumimoji="1" lang="ja-JP" altLang="en-US" smtClean="0"/>
              <a:t>2015/05/18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8BE8-15C8-0443-979A-DB209ABBC8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0253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71475" y="2311402"/>
            <a:ext cx="3286125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771900" y="2311402"/>
            <a:ext cx="3286125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A3B25-4104-F149-B5C6-2D670317794A}" type="datetimeFigureOut">
              <a:rPr kumimoji="1" lang="ja-JP" altLang="en-US" smtClean="0"/>
              <a:t>2015/05/18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8BE8-15C8-0443-979A-DB209ABBC8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313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2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2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A3B25-4104-F149-B5C6-2D670317794A}" type="datetimeFigureOut">
              <a:rPr kumimoji="1" lang="ja-JP" altLang="en-US" smtClean="0"/>
              <a:t>2015/05/18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8BE8-15C8-0443-979A-DB209ABBC8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5614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A3B25-4104-F149-B5C6-2D670317794A}" type="datetimeFigureOut">
              <a:rPr kumimoji="1" lang="ja-JP" altLang="en-US" smtClean="0"/>
              <a:t>2015/05/18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8BE8-15C8-0443-979A-DB209ABBC8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0549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A3B25-4104-F149-B5C6-2D670317794A}" type="datetimeFigureOut">
              <a:rPr kumimoji="1" lang="ja-JP" altLang="en-US" smtClean="0"/>
              <a:t>2015/05/18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8BE8-15C8-0443-979A-DB209ABBC8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9212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81288" y="394408"/>
            <a:ext cx="3833812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42900" y="2072924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A3B25-4104-F149-B5C6-2D670317794A}" type="datetimeFigureOut">
              <a:rPr kumimoji="1" lang="ja-JP" altLang="en-US" smtClean="0"/>
              <a:t>2015/05/18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8BE8-15C8-0443-979A-DB209ABBC8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8447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A3B25-4104-F149-B5C6-2D670317794A}" type="datetimeFigureOut">
              <a:rPr kumimoji="1" lang="ja-JP" altLang="en-US" smtClean="0"/>
              <a:t>2015/05/18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8BE8-15C8-0443-979A-DB209ABBC8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3033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42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A3B25-4104-F149-B5C6-2D670317794A}" type="datetimeFigureOut">
              <a:rPr kumimoji="1" lang="ja-JP" altLang="en-US" smtClean="0"/>
              <a:t>2015/05/18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343150" y="9181397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914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F8BE8-15C8-0443-979A-DB209ABBC8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3812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ボックス 12"/>
          <p:cNvSpPr txBox="1"/>
          <p:nvPr/>
        </p:nvSpPr>
        <p:spPr>
          <a:xfrm>
            <a:off x="15" y="0"/>
            <a:ext cx="33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 smtClean="0"/>
              <a:t>(A)</a:t>
            </a:r>
            <a:endParaRPr kumimoji="1" lang="ja-JP" altLang="en-US" sz="10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-2589" y="1353847"/>
            <a:ext cx="3321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 smtClean="0"/>
              <a:t>(B)</a:t>
            </a:r>
            <a:endParaRPr kumimoji="1" lang="ja-JP" altLang="en-US" sz="10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838" y="2730849"/>
            <a:ext cx="3308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 smtClean="0"/>
              <a:t>(C)</a:t>
            </a:r>
            <a:endParaRPr kumimoji="1" lang="ja-JP" altLang="en-US" sz="10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122" y="246222"/>
            <a:ext cx="6479988" cy="1079998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595336"/>
            <a:ext cx="6479996" cy="1079999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" y="2944451"/>
            <a:ext cx="6479996" cy="1079999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4293566"/>
            <a:ext cx="6479996" cy="1079999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" y="5642681"/>
            <a:ext cx="6479996" cy="1079999"/>
          </a:xfrm>
          <a:prstGeom prst="rect">
            <a:avLst/>
          </a:prstGeom>
        </p:spPr>
      </p:pic>
      <p:sp>
        <p:nvSpPr>
          <p:cNvPr id="24" name="テキスト ボックス 23"/>
          <p:cNvSpPr txBox="1"/>
          <p:nvPr/>
        </p:nvSpPr>
        <p:spPr>
          <a:xfrm>
            <a:off x="5838" y="4047345"/>
            <a:ext cx="341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 smtClean="0"/>
              <a:t>(D)</a:t>
            </a:r>
            <a:endParaRPr kumimoji="1" lang="ja-JP" altLang="en-US" sz="10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838" y="5396460"/>
            <a:ext cx="3250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 smtClean="0"/>
              <a:t>(E)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4264405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1317</TotalTime>
  <Words>15</Words>
  <Application>Microsoft Macintosh PowerPoint</Application>
  <PresentationFormat>A4 210x297 mm</PresentationFormat>
  <Paragraphs>5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ホワイト</vt:lpstr>
      <vt:lpstr>PowerPoint プレゼンテーション</vt:lpstr>
    </vt:vector>
  </TitlesOfParts>
  <Company>The University of Tokyo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Yuichi Shiraishi</dc:creator>
  <cp:lastModifiedBy>Yuichi Shiraishi</cp:lastModifiedBy>
  <cp:revision>6</cp:revision>
  <cp:lastPrinted>2015-05-18T03:14:46Z</cp:lastPrinted>
  <dcterms:created xsi:type="dcterms:W3CDTF">2015-05-16T07:51:54Z</dcterms:created>
  <dcterms:modified xsi:type="dcterms:W3CDTF">2015-05-18T03:14:52Z</dcterms:modified>
</cp:coreProperties>
</file>