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15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7BE5-1EE8-5741-9495-0DB4BAFA28D1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4760"/>
              </p:ext>
            </p:extLst>
          </p:nvPr>
        </p:nvGraphicFramePr>
        <p:xfrm>
          <a:off x="1524000" y="1397000"/>
          <a:ext cx="5748864" cy="731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58144"/>
                <a:gridCol w="958144"/>
                <a:gridCol w="958144"/>
                <a:gridCol w="958144"/>
                <a:gridCol w="958144"/>
                <a:gridCol w="9581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C&gt;A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C&gt;G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C&gt;T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T&gt;A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T&gt;C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T&gt;G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0.000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22404"/>
              </p:ext>
            </p:extLst>
          </p:nvPr>
        </p:nvGraphicFramePr>
        <p:xfrm>
          <a:off x="1524000" y="2763623"/>
          <a:ext cx="5748865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9773"/>
                <a:gridCol w="1149773"/>
                <a:gridCol w="1149773"/>
                <a:gridCol w="1149773"/>
                <a:gridCol w="1149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position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0.143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0.378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0.148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+1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0.246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+2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0.211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0.198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0.252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0.339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1668"/>
              </p:ext>
            </p:extLst>
          </p:nvPr>
        </p:nvGraphicFramePr>
        <p:xfrm>
          <a:off x="1524000" y="5227527"/>
          <a:ext cx="2876008" cy="731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38004"/>
                <a:gridCol w="14380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plus strand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minus strand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0.728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524000" y="1012550"/>
            <a:ext cx="205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ubstitution pattern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24000" y="2394291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</a:t>
            </a:r>
            <a:r>
              <a:rPr lang="en-US" altLang="ja-JP" dirty="0" smtClean="0"/>
              <a:t>lanking bases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0" y="4841284"/>
            <a:ext cx="204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dirty="0" smtClean="0"/>
              <a:t>ranscription strand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123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Macintosh PowerPoint</Application>
  <PresentationFormat>画面に合わせる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4</cp:revision>
  <dcterms:created xsi:type="dcterms:W3CDTF">2015-04-27T13:22:59Z</dcterms:created>
  <dcterms:modified xsi:type="dcterms:W3CDTF">2015-04-27T14:00:33Z</dcterms:modified>
</cp:coreProperties>
</file>