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6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5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13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0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79E9-D836-5840-9DE0-1D4A506B61DD}" type="datetimeFigureOut">
              <a:rPr kumimoji="1" lang="ja-JP" altLang="en-US" smtClean="0"/>
              <a:t>2015/05/16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E2CE-4B6B-714B-A364-9E9F621CA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example3076_TC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757"/>
            <a:ext cx="6480000" cy="1728000"/>
          </a:xfrm>
          <a:prstGeom prst="rect">
            <a:avLst/>
          </a:prstGeom>
        </p:spPr>
      </p:pic>
      <p:pic>
        <p:nvPicPr>
          <p:cNvPr id="5" name="図 4" descr="example18_TC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2493"/>
            <a:ext cx="3240000" cy="2154600"/>
          </a:xfrm>
          <a:prstGeom prst="rect">
            <a:avLst/>
          </a:prstGeom>
        </p:spPr>
      </p:pic>
      <p:pic>
        <p:nvPicPr>
          <p:cNvPr id="6" name="図 5" descr="example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38" y="2081261"/>
            <a:ext cx="2880000" cy="248583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0" y="0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2053849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(B)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0271" y="2053849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(C)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95609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3</cp:revision>
  <cp:lastPrinted>2015-05-16T03:52:13Z</cp:lastPrinted>
  <dcterms:created xsi:type="dcterms:W3CDTF">2015-05-16T03:35:34Z</dcterms:created>
  <dcterms:modified xsi:type="dcterms:W3CDTF">2015-05-16T05:41:25Z</dcterms:modified>
</cp:coreProperties>
</file>