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6633"/>
    <a:srgbClr val="FF0000"/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63" autoAdjust="0"/>
  </p:normalViewPr>
  <p:slideViewPr>
    <p:cSldViewPr snapToGrid="0" snapToObjects="1">
      <p:cViewPr>
        <p:scale>
          <a:sx n="94" d="100"/>
          <a:sy n="94" d="100"/>
        </p:scale>
        <p:origin x="-6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914-ACA6-AA4E-9A87-73435EB4E3C3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method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73525" cy="41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17</cp:revision>
  <dcterms:created xsi:type="dcterms:W3CDTF">2015-03-17T15:48:06Z</dcterms:created>
  <dcterms:modified xsi:type="dcterms:W3CDTF">2015-05-16T06:52:14Z</dcterms:modified>
</cp:coreProperties>
</file>