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36" y="-33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5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1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0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19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5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6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5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2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4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3B25-4104-F149-B5C6-2D670317794A}" type="datetimeFigureOut">
              <a:rPr kumimoji="1" lang="ja-JP" altLang="en-US" smtClean="0"/>
              <a:t>2015/05/18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8BE8-15C8-0443-979A-DB209ABBC8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8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Melanoma_oxidation_membershi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12846"/>
            <a:ext cx="5399999" cy="18000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5" y="0"/>
            <a:ext cx="33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(A)</a:t>
            </a:r>
            <a:endParaRPr kumimoji="1" lang="ja-JP" altLang="en-US" sz="1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10442" y="1573461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(D)</a:t>
            </a:r>
            <a:endParaRPr kumimoji="1" lang="ja-JP" altLang="en-US" sz="10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" y="246221"/>
            <a:ext cx="2161866" cy="12971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85" y="246221"/>
            <a:ext cx="2159966" cy="129598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2492612" y="0"/>
            <a:ext cx="332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(B)</a:t>
            </a:r>
            <a:endParaRPr kumimoji="1" lang="ja-JP" altLang="en-US" sz="1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27" y="247361"/>
            <a:ext cx="2159966" cy="1295980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4739012" y="0"/>
            <a:ext cx="330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(C)</a:t>
            </a:r>
            <a:endParaRPr kumimoji="1" lang="ja-JP" altLang="en-US" sz="1000" dirty="0"/>
          </a:p>
        </p:txBody>
      </p:sp>
      <p:pic>
        <p:nvPicPr>
          <p:cNvPr id="6" name="図 5" descr="Kidney-Clear-Cell_oxidation_membership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9682"/>
            <a:ext cx="5399994" cy="180000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-10442" y="3734122"/>
            <a:ext cx="325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(E)</a:t>
            </a:r>
            <a:endParaRPr kumimoji="1" lang="ja-JP" altLang="en-US" sz="1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10442" y="5894783"/>
            <a:ext cx="321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/>
              <a:t>(F)</a:t>
            </a:r>
            <a:endParaRPr kumimoji="1" lang="ja-JP" altLang="en-US" sz="1000" dirty="0"/>
          </a:p>
        </p:txBody>
      </p:sp>
      <p:pic>
        <p:nvPicPr>
          <p:cNvPr id="7" name="図 6" descr="Lung-Adeno_oxidation_membership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66264"/>
            <a:ext cx="5399996" cy="17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</Words>
  <Application>Microsoft Macintosh PowerPoint</Application>
  <PresentationFormat>A4 210x297 mm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The University of Tokyo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Shiraishi</dc:creator>
  <cp:lastModifiedBy>Yuichi Shiraishi</cp:lastModifiedBy>
  <cp:revision>7</cp:revision>
  <cp:lastPrinted>2015-05-18T03:18:26Z</cp:lastPrinted>
  <dcterms:created xsi:type="dcterms:W3CDTF">2015-05-16T07:51:54Z</dcterms:created>
  <dcterms:modified xsi:type="dcterms:W3CDTF">2015-05-18T03:18:28Z</dcterms:modified>
</cp:coreProperties>
</file>