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36" y="-33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0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8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-2601" y="5884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38" y="2052105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(B)</a:t>
            </a:r>
            <a:endParaRPr kumimoji="1" lang="ja-JP" altLang="en-US" sz="1000" dirty="0"/>
          </a:p>
        </p:txBody>
      </p:sp>
      <p:pic>
        <p:nvPicPr>
          <p:cNvPr id="3" name="図 2" descr="Glioma-Low-Grade_membershi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28" y="252105"/>
            <a:ext cx="5399985" cy="1800000"/>
          </a:xfrm>
          <a:prstGeom prst="rect">
            <a:avLst/>
          </a:prstGeom>
        </p:spPr>
      </p:pic>
      <p:pic>
        <p:nvPicPr>
          <p:cNvPr id="4" name="図 3" descr="Glioma-Low-Grade_membership_lo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" y="2298326"/>
            <a:ext cx="53999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A4 210x297 mm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4</cp:revision>
  <dcterms:created xsi:type="dcterms:W3CDTF">2015-05-16T07:51:54Z</dcterms:created>
  <dcterms:modified xsi:type="dcterms:W3CDTF">2015-05-18T02:11:40Z</dcterms:modified>
</cp:coreProperties>
</file>