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0000FF"/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63" autoAdjust="0"/>
  </p:normalViewPr>
  <p:slideViewPr>
    <p:cSldViewPr snapToGrid="0" snapToObjects="1">
      <p:cViewPr>
        <p:scale>
          <a:sx n="94" d="100"/>
          <a:sy n="94" d="100"/>
        </p:scale>
        <p:origin x="-122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signature 1</c:v>
                </c:pt>
                <c:pt idx="1">
                  <c:v>signature 2</c:v>
                </c:pt>
                <c:pt idx="2">
                  <c:v>signature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52.0</c:v>
                </c:pt>
                <c:pt idx="1">
                  <c:v>30.0</c:v>
                </c:pt>
                <c:pt idx="2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8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6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3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869344"/>
              </p:ext>
            </p:extLst>
          </p:nvPr>
        </p:nvGraphicFramePr>
        <p:xfrm>
          <a:off x="2315583" y="3118858"/>
          <a:ext cx="1853106" cy="1829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直線矢印コネクタ 15"/>
          <p:cNvCxnSpPr/>
          <p:nvPr/>
        </p:nvCxnSpPr>
        <p:spPr>
          <a:xfrm flipV="1">
            <a:off x="4064913" y="1945378"/>
            <a:ext cx="651940" cy="117348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64913" y="2822899"/>
            <a:ext cx="651940" cy="6775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064913" y="3884849"/>
            <a:ext cx="65420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064913" y="4744719"/>
            <a:ext cx="651940" cy="151597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607190" y="1561944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607190" y="28228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607190" y="3884849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6607190" y="62606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503754" y="4650149"/>
            <a:ext cx="461665" cy="7333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...........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453018" y="1610186"/>
            <a:ext cx="135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rPr>
              <a:t>G</a:t>
            </a:r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r>
              <a:rPr lang="en-US" altLang="ja-JP" sz="2400" b="1" dirty="0" smtClean="0">
                <a:solidFill>
                  <a:srgbClr val="0000FF"/>
                </a:solidFill>
                <a:latin typeface="Arial Black"/>
                <a:ea typeface="ＤＦＰ勘亭流" charset="2"/>
                <a:cs typeface="Arial Black"/>
              </a:rPr>
              <a:t>CC</a:t>
            </a:r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endParaRPr kumimoji="1" lang="ja-JP" altLang="en-US" sz="2400" b="1" dirty="0">
              <a:solidFill>
                <a:srgbClr val="800000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44" name="上矢印 43"/>
          <p:cNvSpPr/>
          <p:nvPr/>
        </p:nvSpPr>
        <p:spPr>
          <a:xfrm>
            <a:off x="8045732" y="1478427"/>
            <a:ext cx="180000" cy="180000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932266" y="1057293"/>
            <a:ext cx="406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endParaRPr lang="ja-JP" altLang="en-US" sz="2400" b="1" dirty="0">
              <a:solidFill>
                <a:srgbClr val="800000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660241" y="79633"/>
            <a:ext cx="19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</a:t>
            </a:r>
            <a:r>
              <a:rPr lang="en-US" altLang="ja-JP" b="1" dirty="0" smtClean="0"/>
              <a:t>elected s</a:t>
            </a:r>
            <a:r>
              <a:rPr kumimoji="1" lang="en-US" altLang="ja-JP" b="1" dirty="0" smtClean="0"/>
              <a:t>ignature</a:t>
            </a:r>
            <a:r>
              <a:rPr lang="en-US" altLang="ja-JP" b="1" dirty="0" smtClean="0"/>
              <a:t> </a:t>
            </a:r>
          </a:p>
          <a:p>
            <a:r>
              <a:rPr lang="en-US" altLang="ja-JP" b="1" dirty="0" smtClean="0"/>
              <a:t>for each mutation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87357" y="79633"/>
            <a:ext cx="19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a</a:t>
            </a:r>
            <a:r>
              <a:rPr lang="en-US" altLang="ja-JP" b="1" dirty="0" smtClean="0"/>
              <a:t>ctually observed m</a:t>
            </a:r>
            <a:r>
              <a:rPr kumimoji="1" lang="en-US" altLang="ja-JP" b="1" dirty="0" smtClean="0"/>
              <a:t>utation patterns</a:t>
            </a:r>
            <a:endParaRPr kumimoji="1" lang="ja-JP" altLang="en-US" b="1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12" y="1090265"/>
            <a:ext cx="1649628" cy="855113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98" y="3449059"/>
            <a:ext cx="1688257" cy="871579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3131404" y="4057177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ignature 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88381" y="4135972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2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74233" y="3303524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3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988381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lang="en-US" altLang="ja-JP" b="1" dirty="0" smtClean="0"/>
              <a:t>ancer genomes w</a:t>
            </a:r>
            <a:r>
              <a:rPr kumimoji="1" lang="en-US" altLang="ja-JP" b="1" dirty="0" smtClean="0"/>
              <a:t>ith membership parameters</a:t>
            </a:r>
            <a:endParaRPr kumimoji="1" lang="ja-JP" altLang="en-US" b="1" dirty="0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12" y="2343784"/>
            <a:ext cx="1649628" cy="855113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415" y="5609386"/>
            <a:ext cx="1683222" cy="868981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03063" y="1556146"/>
            <a:ext cx="2541931" cy="1312298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35555" y="5154286"/>
            <a:ext cx="2574423" cy="1329072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03063" y="3314686"/>
            <a:ext cx="2541931" cy="1312298"/>
          </a:xfrm>
          <a:prstGeom prst="rect">
            <a:avLst/>
          </a:prstGeom>
        </p:spPr>
      </p:pic>
      <p:sp>
        <p:nvSpPr>
          <p:cNvPr id="79" name="テキスト ボックス 78"/>
          <p:cNvSpPr txBox="1"/>
          <p:nvPr/>
        </p:nvSpPr>
        <p:spPr>
          <a:xfrm>
            <a:off x="-1003063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o</a:t>
            </a:r>
            <a:r>
              <a:rPr kumimoji="1" lang="en-US" altLang="ja-JP" b="1" dirty="0" smtClean="0"/>
              <a:t>perative mutation signatures in the cohort</a:t>
            </a:r>
            <a:endParaRPr kumimoji="1" lang="ja-JP" altLang="en-US" b="1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453622" y="1057293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FF"/>
                </a:solidFill>
                <a:latin typeface="Arial Black"/>
                <a:cs typeface="Arial Black"/>
              </a:rPr>
              <a:t>-</a:t>
            </a:r>
            <a:endParaRPr lang="ja-JP" altLang="en-US" sz="2400" dirty="0">
              <a:solidFill>
                <a:srgbClr val="FF00FF"/>
              </a:solidFill>
              <a:latin typeface="Arial Black"/>
              <a:cs typeface="Arial Black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453018" y="2822897"/>
            <a:ext cx="131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r>
              <a:rPr lang="en-US" altLang="ja-JP" sz="2400" b="1" dirty="0" smtClean="0">
                <a:solidFill>
                  <a:srgbClr val="0000FF"/>
                </a:solidFill>
                <a:latin typeface="Arial Black"/>
                <a:ea typeface="ＤＦＰ勘亭流" charset="2"/>
                <a:cs typeface="Arial Black"/>
              </a:rPr>
              <a:t>CC</a:t>
            </a:r>
            <a:r>
              <a:rPr lang="en-US" altLang="ja-JP" sz="2400" b="1" dirty="0" smtClean="0">
                <a:solidFill>
                  <a:srgbClr val="00FF00"/>
                </a:solidFill>
                <a:latin typeface="Arial Black"/>
                <a:ea typeface="ＤＦＰ勘亭流" charset="2"/>
                <a:cs typeface="Arial Black"/>
              </a:rPr>
              <a:t>A</a:t>
            </a:r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endParaRPr kumimoji="1" lang="ja-JP" altLang="en-US" sz="2400" b="1" dirty="0">
              <a:solidFill>
                <a:srgbClr val="800000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82" name="上矢印 81"/>
          <p:cNvSpPr/>
          <p:nvPr/>
        </p:nvSpPr>
        <p:spPr>
          <a:xfrm>
            <a:off x="8045732" y="2691138"/>
            <a:ext cx="180000" cy="180000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3" name="正方形/長方形 82"/>
          <p:cNvSpPr/>
          <p:nvPr/>
        </p:nvSpPr>
        <p:spPr>
          <a:xfrm>
            <a:off x="7932266" y="2270004"/>
            <a:ext cx="406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endParaRPr lang="ja-JP" altLang="en-US" sz="2400" b="1" dirty="0">
              <a:solidFill>
                <a:srgbClr val="800000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406094" y="2270004"/>
            <a:ext cx="387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00FFFF"/>
                </a:solidFill>
                <a:latin typeface="Arial Black"/>
                <a:cs typeface="Arial Black"/>
              </a:rPr>
              <a:t>+</a:t>
            </a:r>
            <a:endParaRPr lang="ja-JP" altLang="en-US" sz="2400" dirty="0">
              <a:solidFill>
                <a:srgbClr val="00FFFF"/>
              </a:solidFill>
              <a:latin typeface="Arial Black"/>
              <a:cs typeface="Arial Black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453018" y="3905139"/>
            <a:ext cx="140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rPr>
              <a:t>G</a:t>
            </a:r>
            <a:r>
              <a:rPr lang="en-US" altLang="ja-JP" sz="2400" b="1" dirty="0" smtClean="0">
                <a:solidFill>
                  <a:srgbClr val="00FF00"/>
                </a:solidFill>
                <a:latin typeface="Arial Black"/>
                <a:ea typeface="ＤＦＰ勘亭流" charset="2"/>
                <a:cs typeface="Arial Black"/>
              </a:rPr>
              <a:t>A</a:t>
            </a:r>
            <a:r>
              <a:rPr lang="en-US" altLang="ja-JP" sz="2400" b="1" dirty="0" smtClean="0">
                <a:solidFill>
                  <a:srgbClr val="0000FF"/>
                </a:solidFill>
                <a:latin typeface="Arial Black"/>
                <a:ea typeface="ＤＦＰ勘亭流" charset="2"/>
                <a:cs typeface="Arial Black"/>
              </a:rPr>
              <a:t>C</a:t>
            </a:r>
            <a:r>
              <a:rPr lang="en-US" altLang="ja-JP" sz="2400" b="1" dirty="0" smtClean="0">
                <a:solidFill>
                  <a:srgbClr val="00FF00"/>
                </a:solidFill>
                <a:latin typeface="Arial Black"/>
                <a:ea typeface="ＤＦＰ勘亭流" charset="2"/>
                <a:cs typeface="Arial Black"/>
              </a:rPr>
              <a:t>A</a:t>
            </a:r>
            <a:r>
              <a:rPr lang="en-US" altLang="ja-JP" sz="2400" b="1" dirty="0" smtClean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rPr>
              <a:t>G</a:t>
            </a:r>
            <a:endParaRPr lang="ja-JP" altLang="en-US" sz="2400" b="1" dirty="0">
              <a:solidFill>
                <a:srgbClr val="996633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86" name="上矢印 85"/>
          <p:cNvSpPr/>
          <p:nvPr/>
        </p:nvSpPr>
        <p:spPr>
          <a:xfrm>
            <a:off x="8045732" y="3773380"/>
            <a:ext cx="180000" cy="180000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7932266" y="335224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00FF00"/>
                </a:solidFill>
                <a:latin typeface="Arial Black"/>
                <a:ea typeface="ＤＦＰ勘亭流" charset="2"/>
                <a:cs typeface="Arial Black"/>
              </a:rPr>
              <a:t>A</a:t>
            </a:r>
            <a:endParaRPr lang="ja-JP" altLang="en-US" sz="2400" b="1" dirty="0">
              <a:solidFill>
                <a:srgbClr val="800000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453622" y="3352246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FF"/>
                </a:solidFill>
                <a:latin typeface="Arial Black"/>
                <a:cs typeface="Arial Black"/>
              </a:rPr>
              <a:t>-</a:t>
            </a:r>
            <a:endParaRPr lang="ja-JP" altLang="en-US" sz="2400" dirty="0">
              <a:solidFill>
                <a:srgbClr val="FF00FF"/>
              </a:solidFill>
              <a:latin typeface="Arial Black"/>
              <a:cs typeface="Arial Black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363018" y="6260699"/>
            <a:ext cx="136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0000FF"/>
                </a:solidFill>
                <a:latin typeface="Arial Black"/>
                <a:ea typeface="ＤＦＰ勘亭流" charset="2"/>
                <a:cs typeface="Arial Black"/>
              </a:rPr>
              <a:t>C</a:t>
            </a:r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r>
              <a:rPr lang="en-US" altLang="ja-JP" sz="2400" b="1" dirty="0" smtClean="0">
                <a:solidFill>
                  <a:srgbClr val="0000FF"/>
                </a:solidFill>
                <a:latin typeface="Arial Black"/>
                <a:ea typeface="ＤＦＰ勘亭流" charset="2"/>
                <a:cs typeface="Arial Black"/>
              </a:rPr>
              <a:t>C</a:t>
            </a:r>
            <a:r>
              <a:rPr lang="en-US" altLang="ja-JP" sz="2400" b="1" dirty="0" smtClean="0">
                <a:solidFill>
                  <a:srgbClr val="00FF00"/>
                </a:solidFill>
                <a:latin typeface="Arial Black"/>
                <a:ea typeface="ＤＦＰ勘亭流" charset="2"/>
                <a:cs typeface="Arial Black"/>
              </a:rPr>
              <a:t>A</a:t>
            </a:r>
            <a:r>
              <a:rPr lang="en-US" altLang="ja-JP" sz="2400" b="1" dirty="0" smtClean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rPr>
              <a:t>G</a:t>
            </a:r>
            <a:endParaRPr kumimoji="1" lang="ja-JP" altLang="en-US" sz="2400" b="1" dirty="0">
              <a:solidFill>
                <a:srgbClr val="996633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94" name="上矢印 93"/>
          <p:cNvSpPr/>
          <p:nvPr/>
        </p:nvSpPr>
        <p:spPr>
          <a:xfrm>
            <a:off x="7955732" y="6128940"/>
            <a:ext cx="180000" cy="180000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7842266" y="5707806"/>
            <a:ext cx="406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Arial Black"/>
                <a:ea typeface="ＤＦＰ勘亭流" charset="2"/>
                <a:cs typeface="Arial Black"/>
              </a:rPr>
              <a:t>T</a:t>
            </a:r>
            <a:endParaRPr lang="ja-JP" altLang="en-US" sz="2400" b="1" dirty="0">
              <a:solidFill>
                <a:srgbClr val="800000"/>
              </a:solidFill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8363622" y="5707806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FF"/>
                </a:solidFill>
                <a:latin typeface="Arial Black"/>
                <a:cs typeface="Arial Black"/>
              </a:rPr>
              <a:t>-</a:t>
            </a:r>
            <a:endParaRPr lang="ja-JP" altLang="en-US" sz="2400" dirty="0">
              <a:solidFill>
                <a:srgbClr val="FF00FF"/>
              </a:solidFill>
              <a:latin typeface="Arial Black"/>
              <a:cs typeface="Arial Black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-1003063" y="1233917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ignature 1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-1003063" y="2988602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2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-1035555" y="4822028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6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55</Words>
  <Application>Microsoft Macintosh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9</cp:revision>
  <dcterms:created xsi:type="dcterms:W3CDTF">2015-03-17T15:48:06Z</dcterms:created>
  <dcterms:modified xsi:type="dcterms:W3CDTF">2015-03-18T05:12:57Z</dcterms:modified>
</cp:coreProperties>
</file>