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59" r:id="rId7"/>
    <p:sldId id="260" r:id="rId8"/>
    <p:sldId id="270" r:id="rId9"/>
    <p:sldId id="268" r:id="rId10"/>
    <p:sldId id="262" r:id="rId11"/>
    <p:sldId id="261" r:id="rId12"/>
    <p:sldId id="263" r:id="rId13"/>
    <p:sldId id="264" r:id="rId14"/>
    <p:sldId id="265" r:id="rId15"/>
    <p:sldId id="267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1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3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2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6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0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6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9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1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4C97-53C8-4C09-AA3E-D85935A63A55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8510-B87B-4E8B-B562-EBD128C2F0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oHcf2y5Ac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jLgHsPLaU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.com.tw/products/002017594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sgLwmFG5z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eanwangmusic" TargetMode="External"/><Relationship Id="rId2" Type="http://schemas.openxmlformats.org/officeDocument/2006/relationships/hyperlink" Target="https://www.youtube.com/user/deanwangmus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eibo.com/deanwangmusic" TargetMode="External"/><Relationship Id="rId4" Type="http://schemas.openxmlformats.org/officeDocument/2006/relationships/hyperlink" Target="https://www.instagram.com/deanwangmusic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MJC3DSm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cj6aPFtb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OblMxk17H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Bw8AAnr9v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dq3hMFYVB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tTMACrQLo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汪定中</a:t>
            </a:r>
            <a:r>
              <a:rPr lang="en-US" altLang="zh-TW" dirty="0"/>
              <a:t>Dean Wang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送給周杰倫的歌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6/24</a:t>
            </a:r>
            <a:r>
              <a:rPr lang="zh-TW" altLang="en-US" dirty="0"/>
              <a:t>去聽周杰倫 </a:t>
            </a:r>
            <a:r>
              <a:rPr lang="en-US" altLang="zh-TW" dirty="0"/>
              <a:t>Jay Chou</a:t>
            </a:r>
            <a:r>
              <a:rPr lang="zh-TW" altLang="en-US" dirty="0"/>
              <a:t>金曲音樂節的演講，那個時候杰倫需要一位自願者上台</a:t>
            </a:r>
            <a:r>
              <a:rPr lang="en-US" altLang="zh-TW" dirty="0"/>
              <a:t>Rap</a:t>
            </a:r>
            <a:r>
              <a:rPr lang="zh-TW" altLang="en-US" dirty="0"/>
              <a:t>他剛剛編的一首歌。雖然我從來沒有</a:t>
            </a:r>
            <a:r>
              <a:rPr lang="en-US" altLang="zh-TW" dirty="0"/>
              <a:t>Rap</a:t>
            </a:r>
            <a:r>
              <a:rPr lang="zh-TW" altLang="en-US" dirty="0"/>
              <a:t>過，但因為朋友的鼓勵以及我是杰迷的身份，我決定自告奮勇上台了。當天回家真的非常的感動，所以我就用</a:t>
            </a:r>
            <a:r>
              <a:rPr lang="en-US" altLang="zh-TW" dirty="0"/>
              <a:t>keyboard</a:t>
            </a:r>
            <a:r>
              <a:rPr lang="zh-TW" altLang="en-US" dirty="0"/>
              <a:t>把當天那首歌製作了出來～第一次嘗試饒舌～是一首送給杰倫的歌～</a:t>
            </a:r>
            <a:r>
              <a:rPr lang="en-US" altLang="zh-TW" dirty="0"/>
              <a:t>【</a:t>
            </a:r>
            <a:r>
              <a:rPr lang="zh-TW" altLang="en-US" dirty="0"/>
              <a:t>永遠的超人：周杰倫</a:t>
            </a:r>
            <a:r>
              <a:rPr lang="en-US" altLang="zh-TW" dirty="0"/>
              <a:t>】</a:t>
            </a:r>
          </a:p>
          <a:p>
            <a:r>
              <a:rPr lang="en-US" altLang="zh-TW" dirty="0">
                <a:hlinkClick r:id="rId2"/>
              </a:rPr>
              <a:t>https://www.youtube.com/watch?v=6oHcf2y5Acc</a:t>
            </a:r>
            <a:r>
              <a:rPr lang="zh-TW" altLang="en-US" dirty="0"/>
              <a:t> </a:t>
            </a:r>
            <a:r>
              <a:rPr lang="en-US" altLang="zh-TW" dirty="0"/>
              <a:t>1:01-1:26</a:t>
            </a:r>
            <a:r>
              <a:rPr lang="zh-TW" altLang="en-US" dirty="0"/>
              <a:t>  </a:t>
            </a:r>
            <a:r>
              <a:rPr lang="en-US" altLang="zh-TW" dirty="0"/>
              <a:t>1:41-2:38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57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汪定中</a:t>
            </a:r>
            <a:r>
              <a:rPr lang="en-US" altLang="zh-TW" dirty="0"/>
              <a:t>2016</a:t>
            </a:r>
            <a:r>
              <a:rPr lang="zh-TW" altLang="en-US" dirty="0"/>
              <a:t> 枝芽 演唱會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2016/01/02</a:t>
            </a:r>
            <a:r>
              <a:rPr lang="zh-TW" altLang="en-US" dirty="0"/>
              <a:t> 在台北的西門紅樓展演館  辦了第一次的小型演唱會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https://www.youtube.com/watch?v=6jLgHsPLaUc</a:t>
            </a:r>
            <a:r>
              <a:rPr lang="zh-TW" altLang="en-US" dirty="0"/>
              <a:t> </a:t>
            </a:r>
            <a:r>
              <a:rPr lang="en-US" altLang="zh-TW" dirty="0"/>
              <a:t>-1:28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93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我喜歡你喜歡我的歌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3882330" cy="3882330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u="sng" dirty="0">
                <a:hlinkClick r:id="rId3"/>
              </a:rPr>
              <a:t>博客來專輯網址</a:t>
            </a:r>
            <a:endParaRPr lang="en-US" altLang="zh-TW" u="sng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http://www.books.com.tw/products/0020175948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76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zh-TW" altLang="en-US" dirty="0"/>
              <a:t>專輯介紹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32648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17</a:t>
            </a:r>
            <a:r>
              <a:rPr lang="zh-TW" altLang="en-US" sz="1600" dirty="0"/>
              <a:t>歲的高中生汪定中，一直有個「音雄」夢，他想要用音樂來改變這個世界。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en-US" altLang="zh-TW" sz="1600" dirty="0"/>
              <a:t>2012</a:t>
            </a:r>
            <a:r>
              <a:rPr lang="zh-TW" altLang="en-US" sz="1600" dirty="0"/>
              <a:t>年夏天，汪定中跟著泰北國際教育志工服務隊到了「滿星疊」這個「熱到連石頭都會迸開的地方」，用烏克麗麗把課文編成一首歌，像施了魔法似的，收服了一整班二十幾個小朋友。讓原本亂成一團的教室，頓時充滿了孩子高亢激昂的歌聲。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zh-TW" altLang="en-US" sz="1600" dirty="0"/>
              <a:t>最後一天離開的時候，坐在車裡的汪定中看著一路尾隨在巴士後面送行的孩子們，他們追著滾滾黃沙跑了許久，他心裡想著：「還能夠再為他們多做些什麼呢？」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zh-TW" altLang="en-US" sz="1600" dirty="0"/>
              <a:t>於是他想到用自己最喜愛的音樂，來改變世界！用自己的詞曲創作音樂</a:t>
            </a:r>
            <a:r>
              <a:rPr lang="en-US" altLang="zh-TW" sz="1600" dirty="0"/>
              <a:t>CD</a:t>
            </a:r>
            <a:r>
              <a:rPr lang="zh-TW" altLang="en-US" sz="1600" dirty="0"/>
              <a:t>，為「滿星疊」的孩子們募款打造「雲端學校」！這個構想馬上就得到父母與師長的全力支持。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zh-TW" altLang="en-US" sz="1600" dirty="0"/>
              <a:t>汪定中從小喜愛音樂，沒有受過科班訓練，作詞作曲全靠自學而來。他說他最喜歡看到大家喜愛他創作的歌曲，會因此覺得特別感動！這張專輯中曲的部分全是他自己的原創，詞的部分除了他自己創作，還邀請世界各地的好友們共同參與。整張專輯，都是他自己想要說唱的青春故事和心情！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zh-TW" altLang="en-US" sz="1600" dirty="0"/>
              <a:t>金曲製作人曹登昌老師被這樣的誠懇音色和才情感動，動員頂尖團隊，力邀黃雨勳老師與其他知名音樂人，傾力打造出汪定中第一張個人專輯「我喜歡你喜歡我的歌」。曹老師期望，假以時日，集詞曲創作、樂器演奏與演唱於一身的汪定中，一定會成為一位優秀的全方位音樂人！</a:t>
            </a:r>
            <a:br>
              <a:rPr lang="zh-TW" altLang="en-US" sz="1600" dirty="0"/>
            </a:br>
            <a:br>
              <a:rPr lang="zh-TW" altLang="en-US" sz="1600" dirty="0"/>
            </a:br>
            <a:r>
              <a:rPr lang="zh-TW" altLang="en-US" sz="1600" dirty="0"/>
              <a:t>現在，就讓這個</a:t>
            </a:r>
            <a:r>
              <a:rPr lang="en-US" altLang="zh-TW" sz="1600" dirty="0"/>
              <a:t>17</a:t>
            </a:r>
            <a:r>
              <a:rPr lang="zh-TW" altLang="en-US" sz="1600" dirty="0"/>
              <a:t>歲的男孩，唱給你聽！</a:t>
            </a:r>
          </a:p>
        </p:txBody>
      </p:sp>
    </p:spTree>
    <p:extLst>
      <p:ext uri="{BB962C8B-B14F-4D97-AF65-F5344CB8AC3E}">
        <p14:creationId xmlns:p14="http://schemas.microsoft.com/office/powerpoint/2010/main" val="15910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枝枒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數位全專輯創作</a:t>
            </a:r>
            <a:r>
              <a:rPr lang="en-US" altLang="zh-TW" dirty="0"/>
              <a:t>EP</a:t>
            </a:r>
          </a:p>
          <a:p>
            <a:r>
              <a:rPr lang="zh-TW" altLang="en-US" dirty="0"/>
              <a:t>歌曲概念：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一天剛慢跑完回到宿舍，拿出吉他推開窗戶，微涼的晚風吹拂過額頭上細密的汗珠，望著窗外在風中顫動的樹枝，眼睛緩緩聚焦在樹枝尾端那幾根剛冒出頭的枝芽。它們才剛來到這個世界就要面臨著風吹雨打的危險，但如果它們逆風茁壯生長，終會長成一片令人愜意的樹蔭。這些枝芽所要面對的就好似我們的人生，挫折煩惱是每個人成長時的必經之路，這首歌想表達的也正是我們面對成長時的恐懼與期待。這次在這首歌的編曲上，我採用了兩段式的對比風格。歌曲前半段描述的是對於成長的害怕與不確定，所以節奏比較淡，而後半段是描述決定要勇敢面對成長時的精神，節奏</a:t>
            </a:r>
            <a:r>
              <a:rPr lang="en-US" altLang="zh-TW" dirty="0"/>
              <a:t>Grooving</a:t>
            </a:r>
            <a:r>
              <a:rPr lang="zh-TW" altLang="en-US" dirty="0"/>
              <a:t>加強，配樂加重，打造出克服恐懼的氣勢跟最終釋懷的感覺。希望這首歌可以給你帶來慰籍與勇氣，讓我們一起克服成長中的種種風雨阻擋，突破逆境，看見彩虹吧！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https://www.youtube.com/watch?v=zsgLwmFG5zo</a:t>
            </a:r>
            <a:endParaRPr lang="en-US" altLang="zh-TW" dirty="0"/>
          </a:p>
          <a:p>
            <a:r>
              <a:rPr lang="en-US" altLang="zh-TW" dirty="0"/>
              <a:t>0:10-1:25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66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altLang="zh-TW" dirty="0" err="1"/>
              <a:t>Youtube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https://www.youtube.com/user/deanwangmusic</a:t>
            </a:r>
            <a:endParaRPr lang="en-US" altLang="zh-TW" dirty="0"/>
          </a:p>
          <a:p>
            <a:r>
              <a:rPr lang="en-US" altLang="zh-TW" dirty="0"/>
              <a:t>FB</a:t>
            </a:r>
          </a:p>
          <a:p>
            <a:r>
              <a:rPr lang="en-US" altLang="zh-TW" dirty="0">
                <a:hlinkClick r:id="rId3"/>
              </a:rPr>
              <a:t>https://www.facebook.com/deanwangmusic</a:t>
            </a:r>
            <a:endParaRPr lang="en-US" altLang="zh-TW" dirty="0"/>
          </a:p>
          <a:p>
            <a:r>
              <a:rPr lang="en-US" altLang="zh-TW" dirty="0"/>
              <a:t>IG</a:t>
            </a:r>
          </a:p>
          <a:p>
            <a:r>
              <a:rPr lang="en-US" altLang="zh-TW" dirty="0">
                <a:hlinkClick r:id="rId4"/>
              </a:rPr>
              <a:t>https://www.instagram.com/deanwangmusic/</a:t>
            </a:r>
            <a:endParaRPr lang="en-US" altLang="zh-TW" dirty="0"/>
          </a:p>
          <a:p>
            <a:r>
              <a:rPr lang="zh-TW" altLang="en-US" dirty="0"/>
              <a:t>微博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http://www.weibo.com/deanwangmusic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82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2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爆紅歌曲 在你身邊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dirty="0"/>
              <a:t>以在你身邊這首翻唱曲參加韋禮安有所畏彈唱大賽，榮獲第一名</a:t>
            </a:r>
            <a:endParaRPr lang="en-US" altLang="zh-TW" dirty="0"/>
          </a:p>
          <a:p>
            <a:r>
              <a:rPr lang="zh-TW" altLang="en-US" dirty="0"/>
              <a:t>獲得在韋禮安演唱會上合唱的機會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https://www.youtube.com/watch?v=TNMJC3DSmcE</a:t>
            </a:r>
            <a:r>
              <a:rPr lang="en-US" altLang="zh-TW" dirty="0"/>
              <a:t> -1:15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改編翻唱 我的歌聲裡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https://www.youtube.com/watch?v=Ncj6aPFtbro</a:t>
            </a:r>
            <a:endParaRPr lang="en-US" altLang="zh-TW" dirty="0"/>
          </a:p>
          <a:p>
            <a:r>
              <a:rPr lang="en-US" altLang="zh-TW" dirty="0"/>
              <a:t>0:32-1:40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21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改編翻唱 情非得已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https://www.youtube.com/watch?v=9OblMxk17Hk</a:t>
            </a:r>
            <a:r>
              <a:rPr lang="zh-TW" altLang="en-US" dirty="0"/>
              <a:t> </a:t>
            </a:r>
            <a:r>
              <a:rPr lang="en-US" altLang="zh-TW" dirty="0"/>
              <a:t>-1:40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02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520" y="620688"/>
            <a:ext cx="8666078" cy="55334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4907">
            <a:off x="996642" y="4350718"/>
            <a:ext cx="3979774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自創歌曲 滿星疊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收錄於</a:t>
            </a:r>
            <a:r>
              <a:rPr lang="en-US" altLang="zh-TW" dirty="0"/>
              <a:t>『</a:t>
            </a:r>
            <a:r>
              <a:rPr lang="zh-TW" altLang="en-US" dirty="0"/>
              <a:t>我喜歡你喜歡我的歌</a:t>
            </a:r>
            <a:r>
              <a:rPr lang="en-US" altLang="zh-TW" dirty="0"/>
              <a:t>』</a:t>
            </a:r>
            <a:r>
              <a:rPr lang="zh-TW" altLang="en-US" dirty="0"/>
              <a:t>汪定中首張創作專輯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https://www.youtube.com/watch?v=6Bw8AAnr9vo</a:t>
            </a:r>
            <a:endParaRPr lang="en-US" altLang="zh-TW" dirty="0"/>
          </a:p>
          <a:p>
            <a:r>
              <a:rPr lang="en-US" altLang="zh-TW" dirty="0"/>
              <a:t>0:20-</a:t>
            </a:r>
            <a:r>
              <a:rPr lang="zh-TW" altLang="en-US" dirty="0"/>
              <a:t> </a:t>
            </a:r>
            <a:r>
              <a:rPr lang="en-US" altLang="zh-TW" dirty="0"/>
              <a:t>1:20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6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滿星疊創作起因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</a:t>
            </a:r>
            <a:r>
              <a:rPr lang="en-US" altLang="zh-TW" dirty="0"/>
              <a:t>2012</a:t>
            </a:r>
            <a:r>
              <a:rPr lang="zh-TW" altLang="en-US" dirty="0"/>
              <a:t>年泰北國際教育志工隊服務的地點是「滿星疊</a:t>
            </a:r>
            <a:r>
              <a:rPr lang="en-US" altLang="zh-TW" dirty="0"/>
              <a:t>] </a:t>
            </a:r>
            <a:r>
              <a:rPr lang="zh-TW" altLang="en-US" dirty="0"/>
              <a:t>，泰文意思是：這是個「熱到連石頭都會迸開」的地方。總共扛了</a:t>
            </a:r>
            <a:r>
              <a:rPr lang="en-US" altLang="zh-TW" dirty="0"/>
              <a:t>1500</a:t>
            </a:r>
            <a:r>
              <a:rPr lang="zh-TW" altLang="en-US" dirty="0"/>
              <a:t>本圖書，教當地的孩子們學習使用注音符號，書寫改變世界的夢！感謝同樣是志工的旻諺、奕帆填詞，我們想唱出大家對那一群純真善良、老愛露大牙微笑的孩子們的想念，以及始終不曾稍減的關懷，鼓勵他們一起在盛陽下勇敢追夢！</a:t>
            </a:r>
          </a:p>
        </p:txBody>
      </p:sp>
    </p:spTree>
    <p:extLst>
      <p:ext uri="{BB962C8B-B14F-4D97-AF65-F5344CB8AC3E}">
        <p14:creationId xmlns:p14="http://schemas.microsoft.com/office/powerpoint/2010/main" val="143669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自創歌曲 </a:t>
            </a:r>
            <a:r>
              <a:rPr lang="en-US" altLang="zh-TW" dirty="0"/>
              <a:t>THING</a:t>
            </a:r>
            <a:r>
              <a:rPr lang="zh-TW" altLang="en-US" dirty="0"/>
              <a:t> </a:t>
            </a:r>
            <a:r>
              <a:rPr lang="en-US" altLang="zh-TW" dirty="0"/>
              <a:t>UNSAID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https://www.youtube.com/watch?v=Adq3hMFYVBw</a:t>
            </a:r>
            <a:r>
              <a:rPr lang="en-US" altLang="zh-TW" dirty="0"/>
              <a:t> 0:40-1:53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76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小時候進行的魔鬼訓練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https://www.youtube.com/watch?v=dtTMACrQLoI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74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436</Words>
  <Application>Microsoft Office PowerPoint</Application>
  <PresentationFormat>如螢幕大小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Calibri</vt:lpstr>
      <vt:lpstr>Office 佈景主題</vt:lpstr>
      <vt:lpstr>汪定中Dean Wang</vt:lpstr>
      <vt:lpstr>爆紅歌曲 在你身邊</vt:lpstr>
      <vt:lpstr>改編翻唱 我的歌聲裡</vt:lpstr>
      <vt:lpstr>改編翻唱 情非得已</vt:lpstr>
      <vt:lpstr>PowerPoint 簡報</vt:lpstr>
      <vt:lpstr>自創歌曲 滿星疊</vt:lpstr>
      <vt:lpstr>滿星疊創作起因</vt:lpstr>
      <vt:lpstr>自創歌曲 THING UNSAID</vt:lpstr>
      <vt:lpstr>小時候進行的魔鬼訓練</vt:lpstr>
      <vt:lpstr>送給周杰倫的歌</vt:lpstr>
      <vt:lpstr>汪定中2016 枝芽 演唱會</vt:lpstr>
      <vt:lpstr>我喜歡你喜歡我的歌</vt:lpstr>
      <vt:lpstr>專輯介紹</vt:lpstr>
      <vt:lpstr>枝枒</vt:lpstr>
      <vt:lpstr>PowerPoint 簡報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汪定中</dc:title>
  <dc:creator>Student</dc:creator>
  <cp:lastModifiedBy>Ariel</cp:lastModifiedBy>
  <cp:revision>20</cp:revision>
  <dcterms:created xsi:type="dcterms:W3CDTF">2016-12-27T08:43:29Z</dcterms:created>
  <dcterms:modified xsi:type="dcterms:W3CDTF">2016-12-29T14:47:01Z</dcterms:modified>
</cp:coreProperties>
</file>