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86" r:id="rId3"/>
    <p:sldId id="288" r:id="rId4"/>
    <p:sldId id="290" r:id="rId5"/>
    <p:sldId id="289" r:id="rId6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5D6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81"/>
  </p:normalViewPr>
  <p:slideViewPr>
    <p:cSldViewPr>
      <p:cViewPr varScale="1">
        <p:scale>
          <a:sx n="105" d="100"/>
          <a:sy n="105" d="100"/>
        </p:scale>
        <p:origin x="3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C7DE9D6-72D6-1044-DE8D-D49668B5D6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C56517-FACF-8B67-8684-6017C05DDA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3075" y="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B1383-385B-214B-8D3B-059CE60D03B3}" type="datetimeFigureOut">
              <a:rPr kumimoji="1" lang="ko-KR" altLang="en-US" smtClean="0"/>
              <a:t>2023. 2. 22.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697376-9D29-26A5-5CF6-AF4E8343C9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6000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F19E4C-E41F-4335-CF5D-93E6E0F53F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3075" y="1016000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30B8E-DBFA-E943-B580-DA9CBEA8CD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48560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3075" y="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9F6EC-FD3C-1F42-BD03-6C87E4B61D42}" type="datetimeFigureOut">
              <a:rPr kumimoji="1" lang="ko-KR" altLang="en-US" smtClean="0"/>
              <a:t>2023. 2. 22.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5400" cy="360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6000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3075" y="1016000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4D29F-F047-E84C-83C3-77246018E9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9850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4D29F-F047-E84C-83C3-77246018E902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1542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4D29F-F047-E84C-83C3-77246018E90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8728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4D29F-F047-E84C-83C3-77246018E90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1436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4D29F-F047-E84C-83C3-77246018E902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6651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D6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060" y="2486025"/>
            <a:ext cx="4191000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b="1" kern="0" spc="-400" dirty="0" err="1">
                <a:solidFill>
                  <a:srgbClr val="FFFFFF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Commento</a:t>
            </a:r>
            <a:r>
              <a:rPr lang="en-US" sz="5000" b="1" kern="0" spc="-400" dirty="0">
                <a:solidFill>
                  <a:srgbClr val="FFFFFF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 </a:t>
            </a:r>
          </a:p>
          <a:p>
            <a:r>
              <a:rPr lang="en-US" altLang="ko-KR" sz="5000" b="1" kern="0" spc="-400" dirty="0">
                <a:solidFill>
                  <a:srgbClr val="FFFFFF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1</a:t>
            </a:r>
            <a:r>
              <a:rPr lang="ko-KR" altLang="en-US" sz="5000" b="1" kern="0" spc="-400" dirty="0">
                <a:solidFill>
                  <a:srgbClr val="FFFFFF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주차 과제</a:t>
            </a:r>
            <a:endParaRPr lang="en-US" b="1" dirty="0">
              <a:latin typeface="APPLE SD GOTHICNEO EXTRABOLD" panose="02000300000000000000" pitchFamily="2" charset="-127"/>
              <a:ea typeface="APPLE SD GOTHICNEO EXTRABOLD" panose="02000300000000000000" pitchFamily="2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F25692-7EDB-11C8-D9AF-64C8A614BEED}"/>
              </a:ext>
            </a:extLst>
          </p:cNvPr>
          <p:cNvSpPr/>
          <p:nvPr/>
        </p:nvSpPr>
        <p:spPr>
          <a:xfrm>
            <a:off x="776287" y="657225"/>
            <a:ext cx="76200" cy="457200"/>
          </a:xfrm>
          <a:prstGeom prst="rect">
            <a:avLst/>
          </a:prstGeom>
          <a:solidFill>
            <a:srgbClr val="5D6CBE"/>
          </a:solidFill>
          <a:ln>
            <a:solidFill>
              <a:srgbClr val="5D6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51DAFB1D-4A1E-9D5E-764E-E30927CFEDDC}"/>
              </a:ext>
            </a:extLst>
          </p:cNvPr>
          <p:cNvSpPr txBox="1"/>
          <p:nvPr/>
        </p:nvSpPr>
        <p:spPr>
          <a:xfrm>
            <a:off x="944395" y="630000"/>
            <a:ext cx="409909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kern="0" spc="-200" dirty="0">
                <a:solidFill>
                  <a:srgbClr val="5D6CBE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  <a:cs typeface="S-Core Dream 6 Bold" pitchFamily="34" charset="0"/>
              </a:rPr>
              <a:t>개발환경</a:t>
            </a:r>
            <a:endParaRPr lang="en-US" sz="3200" kern="0" spc="-200" dirty="0">
              <a:solidFill>
                <a:srgbClr val="5D6CBE"/>
              </a:solidFill>
              <a:latin typeface="APPLE SD GOTHICNEO EXTRABOLD" panose="02000300000000000000" pitchFamily="2" charset="-127"/>
              <a:ea typeface="APPLE SD GOTHICNEO EXTRABOLD" panose="02000300000000000000" pitchFamily="2" charset="-127"/>
              <a:cs typeface="S-Core Dream 6 Bold" pitchFamily="34" charset="0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BB89F7C7-927A-51E7-A0B0-6E435AF00A4E}"/>
              </a:ext>
            </a:extLst>
          </p:cNvPr>
          <p:cNvSpPr txBox="1"/>
          <p:nvPr/>
        </p:nvSpPr>
        <p:spPr>
          <a:xfrm>
            <a:off x="1309687" y="3171825"/>
            <a:ext cx="92202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Java 8, MariaDB, Spring,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Mybatis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, Docker, IntelliJ</a:t>
            </a:r>
          </a:p>
        </p:txBody>
      </p:sp>
    </p:spTree>
    <p:extLst>
      <p:ext uri="{BB962C8B-B14F-4D97-AF65-F5344CB8AC3E}">
        <p14:creationId xmlns:p14="http://schemas.microsoft.com/office/powerpoint/2010/main" val="261627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F25692-7EDB-11C8-D9AF-64C8A614BEED}"/>
              </a:ext>
            </a:extLst>
          </p:cNvPr>
          <p:cNvSpPr/>
          <p:nvPr/>
        </p:nvSpPr>
        <p:spPr>
          <a:xfrm>
            <a:off x="776287" y="657225"/>
            <a:ext cx="76200" cy="457200"/>
          </a:xfrm>
          <a:prstGeom prst="rect">
            <a:avLst/>
          </a:prstGeom>
          <a:solidFill>
            <a:srgbClr val="5D6CBE"/>
          </a:solidFill>
          <a:ln>
            <a:solidFill>
              <a:srgbClr val="5D6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51DAFB1D-4A1E-9D5E-764E-E30927CFEDDC}"/>
              </a:ext>
            </a:extLst>
          </p:cNvPr>
          <p:cNvSpPr txBox="1"/>
          <p:nvPr/>
        </p:nvSpPr>
        <p:spPr>
          <a:xfrm>
            <a:off x="944395" y="630000"/>
            <a:ext cx="409909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kern="0" spc="-200" dirty="0">
                <a:solidFill>
                  <a:srgbClr val="5D6CBE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  <a:cs typeface="S-Core Dream 6 Bold" pitchFamily="34" charset="0"/>
              </a:rPr>
              <a:t>Issue </a:t>
            </a:r>
            <a:r>
              <a:rPr lang="en-US" sz="3200" b="1" kern="0" spc="-200" dirty="0">
                <a:solidFill>
                  <a:srgbClr val="5D6CBE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  <a:cs typeface="S-Core Dream 6 Bold" pitchFamily="34" charset="0"/>
              </a:rPr>
              <a:t>1 : </a:t>
            </a:r>
            <a:r>
              <a:rPr lang="ko-KR" altLang="en-US" sz="3200" b="1" kern="0" spc="-200" dirty="0">
                <a:solidFill>
                  <a:srgbClr val="5D6CBE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  <a:cs typeface="S-Core Dream 6 Bold" pitchFamily="34" charset="0"/>
              </a:rPr>
              <a:t>개발 환경 세팅</a:t>
            </a:r>
            <a:r>
              <a:rPr lang="en-US" sz="3200" kern="0" spc="-200" dirty="0">
                <a:solidFill>
                  <a:srgbClr val="5D6CBE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  <a:cs typeface="S-Core Dream 6 Bold" pitchFamily="34" charset="0"/>
              </a:rPr>
              <a:t> </a:t>
            </a:r>
          </a:p>
        </p:txBody>
      </p:sp>
      <p:sp>
        <p:nvSpPr>
          <p:cNvPr id="28" name="Object 4">
            <a:extLst>
              <a:ext uri="{FF2B5EF4-FFF2-40B4-BE49-F238E27FC236}">
                <a16:creationId xmlns:a16="http://schemas.microsoft.com/office/drawing/2014/main" id="{6C8714CB-65D6-FC61-FB23-93A388F12552}"/>
              </a:ext>
            </a:extLst>
          </p:cNvPr>
          <p:cNvSpPr txBox="1"/>
          <p:nvPr/>
        </p:nvSpPr>
        <p:spPr>
          <a:xfrm>
            <a:off x="1157287" y="1800225"/>
            <a:ext cx="8077200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▸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STS 4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는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Spring Legacy project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를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지원하지 않는 것으로 확인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▸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STS 3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은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intel JDK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설치 후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sts.ini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를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수정해봤으나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IDE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실행 실패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▸ 기존 프로젝트를 활용하여 개발 환경 세팅 완료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06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F25692-7EDB-11C8-D9AF-64C8A614BEED}"/>
              </a:ext>
            </a:extLst>
          </p:cNvPr>
          <p:cNvSpPr/>
          <p:nvPr/>
        </p:nvSpPr>
        <p:spPr>
          <a:xfrm>
            <a:off x="776287" y="657225"/>
            <a:ext cx="76200" cy="457200"/>
          </a:xfrm>
          <a:prstGeom prst="rect">
            <a:avLst/>
          </a:prstGeom>
          <a:solidFill>
            <a:srgbClr val="5D6CBE"/>
          </a:solidFill>
          <a:ln>
            <a:solidFill>
              <a:srgbClr val="5D6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51DAFB1D-4A1E-9D5E-764E-E30927CFEDDC}"/>
              </a:ext>
            </a:extLst>
          </p:cNvPr>
          <p:cNvSpPr txBox="1"/>
          <p:nvPr/>
        </p:nvSpPr>
        <p:spPr>
          <a:xfrm>
            <a:off x="944395" y="630000"/>
            <a:ext cx="409909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kern="0" spc="-200" dirty="0">
                <a:solidFill>
                  <a:srgbClr val="5D6CBE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  <a:cs typeface="S-Core Dream 6 Bold" pitchFamily="34" charset="0"/>
              </a:rPr>
              <a:t>Issue </a:t>
            </a:r>
            <a:r>
              <a:rPr lang="en-US" altLang="ko-KR" sz="3200" b="1" kern="0" spc="-200" dirty="0">
                <a:solidFill>
                  <a:srgbClr val="5D6CBE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  <a:cs typeface="S-Core Dream 6 Bold" pitchFamily="34" charset="0"/>
              </a:rPr>
              <a:t>2</a:t>
            </a:r>
            <a:r>
              <a:rPr lang="en-US" sz="3200" b="1" kern="0" spc="-200" dirty="0">
                <a:solidFill>
                  <a:srgbClr val="5D6CBE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  <a:cs typeface="S-Core Dream 6 Bold" pitchFamily="34" charset="0"/>
              </a:rPr>
              <a:t> : DB </a:t>
            </a:r>
            <a:endParaRPr lang="en-US" sz="3200" kern="0" spc="-200" dirty="0">
              <a:solidFill>
                <a:srgbClr val="5D6CBE"/>
              </a:solidFill>
              <a:latin typeface="APPLE SD GOTHICNEO EXTRABOLD" panose="02000300000000000000" pitchFamily="2" charset="-127"/>
              <a:ea typeface="APPLE SD GOTHICNEO EXTRABOLD" panose="02000300000000000000" pitchFamily="2" charset="-127"/>
              <a:cs typeface="S-Core Dream 6 Bold" pitchFamily="34" charset="0"/>
            </a:endParaRPr>
          </a:p>
        </p:txBody>
      </p:sp>
      <p:sp>
        <p:nvSpPr>
          <p:cNvPr id="28" name="Object 4">
            <a:extLst>
              <a:ext uri="{FF2B5EF4-FFF2-40B4-BE49-F238E27FC236}">
                <a16:creationId xmlns:a16="http://schemas.microsoft.com/office/drawing/2014/main" id="{6C8714CB-65D6-FC61-FB23-93A388F12552}"/>
              </a:ext>
            </a:extLst>
          </p:cNvPr>
          <p:cNvSpPr txBox="1"/>
          <p:nvPr/>
        </p:nvSpPr>
        <p:spPr>
          <a:xfrm>
            <a:off x="1233487" y="3198412"/>
            <a:ext cx="8077200" cy="11660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▸ 데이터를 가져오지 못하는 에러 발생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▸ 컬럼 이름이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type, xml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파일에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type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으로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지정되어 있어 발생한 에러였음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▸ 컬럼 이름을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type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에서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types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으로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변경 후 실행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9DDFDFB-1FEC-C6D8-2A12-0F16D9F98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037" y="1571000"/>
            <a:ext cx="60325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F25692-7EDB-11C8-D9AF-64C8A614BEED}"/>
              </a:ext>
            </a:extLst>
          </p:cNvPr>
          <p:cNvSpPr/>
          <p:nvPr/>
        </p:nvSpPr>
        <p:spPr>
          <a:xfrm>
            <a:off x="776287" y="657225"/>
            <a:ext cx="76200" cy="457200"/>
          </a:xfrm>
          <a:prstGeom prst="rect">
            <a:avLst/>
          </a:prstGeom>
          <a:solidFill>
            <a:srgbClr val="5D6CBE"/>
          </a:solidFill>
          <a:ln>
            <a:solidFill>
              <a:srgbClr val="5D6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51DAFB1D-4A1E-9D5E-764E-E30927CFEDDC}"/>
              </a:ext>
            </a:extLst>
          </p:cNvPr>
          <p:cNvSpPr txBox="1"/>
          <p:nvPr/>
        </p:nvSpPr>
        <p:spPr>
          <a:xfrm>
            <a:off x="944395" y="630000"/>
            <a:ext cx="409909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kern="0" spc="-200" dirty="0">
                <a:solidFill>
                  <a:srgbClr val="5D6CBE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  <a:cs typeface="S-Core Dream 6 Bold" pitchFamily="34" charset="0"/>
              </a:rPr>
              <a:t>실행 결과</a:t>
            </a:r>
            <a:endParaRPr lang="en-US" sz="3200" kern="0" spc="-200" dirty="0">
              <a:solidFill>
                <a:srgbClr val="5D6CBE"/>
              </a:solidFill>
              <a:latin typeface="APPLE SD GOTHICNEO EXTRABOLD" panose="02000300000000000000" pitchFamily="2" charset="-127"/>
              <a:ea typeface="APPLE SD GOTHICNEO EXTRABOLD" panose="02000300000000000000" pitchFamily="2" charset="-127"/>
              <a:cs typeface="S-Core Dream 6 Bold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9091C6-2C3A-260F-B641-EBC89214C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87" y="2543175"/>
            <a:ext cx="36576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68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99</Words>
  <Application>Microsoft Macintosh PowerPoint</Application>
  <PresentationFormat>사용자 지정</PresentationFormat>
  <Paragraphs>17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Apple SD Gothic Neo Light</vt:lpstr>
      <vt:lpstr>Apple SD Gothic Neo SemiBold</vt:lpstr>
      <vt:lpstr>APPLE SD GOTHICNEO EXTRABOLD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유희영(2014156033)</cp:lastModifiedBy>
  <cp:revision>10</cp:revision>
  <dcterms:created xsi:type="dcterms:W3CDTF">2023-01-03T10:20:22Z</dcterms:created>
  <dcterms:modified xsi:type="dcterms:W3CDTF">2023-02-22T14:34:23Z</dcterms:modified>
</cp:coreProperties>
</file>