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FF00"/>
    <a:srgbClr val="00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9" autoAdjust="0"/>
    <p:restoredTop sz="94660"/>
  </p:normalViewPr>
  <p:slideViewPr>
    <p:cSldViewPr snapToGrid="0">
      <p:cViewPr>
        <p:scale>
          <a:sx n="50" d="100"/>
          <a:sy n="50" d="100"/>
        </p:scale>
        <p:origin x="12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EDC1-C2AA-23CE-54A3-DBB69DD96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5C578-F084-3B16-A980-ADB493B6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7AD4-BEE4-B9DD-5F0F-05530C1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64DF-442A-1F62-DD2B-FD1948F0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B1F2-08D6-C4BC-B5EF-B647EF41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ACAF-166C-52AF-E441-4635EDBC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35E5-666D-6B80-83CC-2959085C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4A9A-5155-B508-0A60-F2E6697A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F81C-B19E-4761-FCD8-792E42DA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6A75-7196-864C-59A1-382DBFAB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306A9-A0C5-3014-CDE0-2A4B9636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87887-646A-EBE0-CBD3-824003C73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7FB2-13BC-D436-D98C-D5F8DC24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CEF1-DDEE-D61B-8F3C-8DABA77B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1E64-D059-4CF2-EBE0-9935A4DD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19DB-A4BE-52CC-07FB-238B994E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9C0F-E235-51C0-EA9F-F1E3018B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7E4F-7B3A-A82B-C4C1-908B5E48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CE2D-9B7D-26AB-6C8E-349FAE81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8A87-9C34-F055-CE44-DA775E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EDEE-E5D0-0E1B-E60D-08411BE2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80C70-FACA-0A82-AEF6-F21A47E8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9C9B-0336-1912-4A30-11F7829E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7E05-1B86-568D-07CF-97EB845E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70B1-9890-BE72-E9EA-5C46C5FB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C68B-1BA6-00E3-C94C-BB3D05A8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73B1-2371-E883-2DAD-68596B759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FF917-6CB4-F179-835C-503FBA5F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71D51-A8C0-2772-6F64-40DDAC31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B14F8-DF06-2A54-A332-914171EF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B8429-02E0-B57B-C240-F3BC5BE9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1157-647B-0859-5DBB-BE8B4441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2A7C6-267E-6B36-2DEE-1C359F33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7BA6-D029-E86D-36A7-3CB5BA61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D213-7C19-AB4F-8456-998395302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1C0C7-6D09-DB7B-495B-2BB09AC33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533E9-0B1C-D142-7F16-E0DD35E7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FBB0-9336-149F-02DB-3E983CC3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C6F09-2DDD-2DCE-88E2-599BEB8D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7543-A971-8DA9-88B8-76CF84C5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79676-03AA-63B3-2870-6175031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E7C48-7523-94C5-7848-235EAE3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A5E88-49F6-2403-F19A-F3694A15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3A76E-9741-2FD1-A756-5F4BAB98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74201-2965-DF37-D6ED-049BE8B3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EAE64-0B2D-DCA6-78AA-A989F796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9021-79DE-5C93-E93E-0FF1A3A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75EA-4B69-EFF9-7F4E-42103D5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3D0E-A649-D015-562F-1F9F0884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E8E3C-23B0-225F-6A77-571134C7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F86E-810F-1006-B2B9-8E228C6B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3BD4A-0D66-7C14-E862-ADEA1C8A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4E79-86F6-1F7B-BF7E-6DBDCAE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A299B-D7D7-2608-C45C-ACE26BB8B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5AD09-FC7A-9038-783E-4316EA8B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1E9F-22D4-9CDF-A76C-357FE339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AD6E-5738-AFA7-E631-BE47A593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59FCB-92DA-0098-F819-8FAEAAF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7EB6C-A8C5-707D-8EC4-DC27E567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0EC82-D87B-A00D-3A38-0173C966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E7E2-1DC1-15DB-C5A9-009605CFC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B0BC-8094-4E78-9973-A78DB37980A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279F-4B1D-0CC0-CAA0-96C4EBE70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D0D0-E902-61D8-BA8D-5B90512C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F489-48CD-4583-A6C6-E60E636C5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A3CB156E-63F0-C7C5-1DCC-18B4ED302A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5" r="1" b="54051"/>
          <a:stretch/>
        </p:blipFill>
        <p:spPr>
          <a:xfrm>
            <a:off x="150896" y="1282"/>
            <a:ext cx="12191980" cy="6856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7C0597-142C-3199-4EEA-93B16253CD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01478" y="154008"/>
            <a:ext cx="775316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Electrical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6BD60-B74B-C0A2-E2C3-0BAD5B8104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49808" y="1828561"/>
            <a:ext cx="11442192" cy="3662541"/>
          </a:xfrm>
          <a:prstGeom prst="rect">
            <a:avLst/>
          </a:prstGeom>
          <a:noFill/>
          <a:ln>
            <a:solidFill>
              <a:srgbClr val="99CCFF">
                <a:alpha val="1686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8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Previous Year Questions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8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Lab , Term work, Assignment   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8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Notes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800" b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MCQ Questions pdf</a:t>
            </a:r>
          </a:p>
        </p:txBody>
      </p:sp>
    </p:spTree>
    <p:extLst>
      <p:ext uri="{BB962C8B-B14F-4D97-AF65-F5344CB8AC3E}">
        <p14:creationId xmlns:p14="http://schemas.microsoft.com/office/powerpoint/2010/main" val="37764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ose-up of a mechanical gear&#10;&#10;Description automatically generated">
            <a:extLst>
              <a:ext uri="{FF2B5EF4-FFF2-40B4-BE49-F238E27FC236}">
                <a16:creationId xmlns:a16="http://schemas.microsoft.com/office/drawing/2014/main" id="{2F5EE648-1A0C-CDFE-F95E-0F02B97933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0330" y="-2800352"/>
            <a:ext cx="6789422" cy="120700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C90BC-A440-D745-C871-932D4CBED942}"/>
              </a:ext>
            </a:extLst>
          </p:cNvPr>
          <p:cNvSpPr txBox="1"/>
          <p:nvPr/>
        </p:nvSpPr>
        <p:spPr>
          <a:xfrm>
            <a:off x="2712720" y="228600"/>
            <a:ext cx="8107680" cy="944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Mechanical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11554-7F46-8266-773D-312839F06D26}"/>
              </a:ext>
            </a:extLst>
          </p:cNvPr>
          <p:cNvSpPr txBox="1"/>
          <p:nvPr/>
        </p:nvSpPr>
        <p:spPr>
          <a:xfrm>
            <a:off x="533400" y="2072640"/>
            <a:ext cx="10119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accent4"/>
                </a:solidFill>
              </a:rPr>
              <a:t>Previous Year Questions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accent4"/>
                </a:solidFill>
              </a:rPr>
              <a:t>Lab , Term work, Assignment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accent4"/>
                </a:solidFill>
              </a:rPr>
              <a:t>Notes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chemeClr val="accent4"/>
                </a:solidFill>
              </a:rPr>
              <a:t>MCQ Questions pdf</a:t>
            </a:r>
          </a:p>
        </p:txBody>
      </p:sp>
    </p:spTree>
    <p:extLst>
      <p:ext uri="{BB962C8B-B14F-4D97-AF65-F5344CB8AC3E}">
        <p14:creationId xmlns:p14="http://schemas.microsoft.com/office/powerpoint/2010/main" val="361394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tablet">
            <a:extLst>
              <a:ext uri="{FF2B5EF4-FFF2-40B4-BE49-F238E27FC236}">
                <a16:creationId xmlns:a16="http://schemas.microsoft.com/office/drawing/2014/main" id="{A78B117A-5499-68D1-FD7F-5EC0B5AC822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r="-2" b="7367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081453-EA8E-D220-72E7-82356B05EF55}"/>
              </a:ext>
            </a:extLst>
          </p:cNvPr>
          <p:cNvSpPr txBox="1"/>
          <p:nvPr/>
        </p:nvSpPr>
        <p:spPr>
          <a:xfrm>
            <a:off x="1246386" y="259080"/>
            <a:ext cx="10183614" cy="96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Computer Science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C7BC4-DF41-CB79-C568-95662731A622}"/>
              </a:ext>
            </a:extLst>
          </p:cNvPr>
          <p:cNvSpPr txBox="1"/>
          <p:nvPr/>
        </p:nvSpPr>
        <p:spPr>
          <a:xfrm>
            <a:off x="472440" y="2956560"/>
            <a:ext cx="10652760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Year Questions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, Term work, Assignment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MCQ Questions pdf</a:t>
            </a:r>
          </a:p>
        </p:txBody>
      </p:sp>
    </p:spTree>
    <p:extLst>
      <p:ext uri="{BB962C8B-B14F-4D97-AF65-F5344CB8AC3E}">
        <p14:creationId xmlns:p14="http://schemas.microsoft.com/office/powerpoint/2010/main" val="33150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hand holding a tablet with a city model&#10;&#10;Description automatically generated">
            <a:extLst>
              <a:ext uri="{FF2B5EF4-FFF2-40B4-BE49-F238E27FC236}">
                <a16:creationId xmlns:a16="http://schemas.microsoft.com/office/drawing/2014/main" id="{CE85E320-A08A-54F9-2BE8-BE39DB98B9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0" r="-1" b="10064"/>
          <a:stretch/>
        </p:blipFill>
        <p:spPr>
          <a:xfrm>
            <a:off x="274320" y="184308"/>
            <a:ext cx="11536680" cy="64893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5840F-638D-CFF8-55EF-73ACFBE140D1}"/>
              </a:ext>
            </a:extLst>
          </p:cNvPr>
          <p:cNvSpPr txBox="1"/>
          <p:nvPr/>
        </p:nvSpPr>
        <p:spPr>
          <a:xfrm>
            <a:off x="2917953" y="358821"/>
            <a:ext cx="5631687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Civil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5817B-932B-4C3C-CE00-9DF1C2C877EE}"/>
              </a:ext>
            </a:extLst>
          </p:cNvPr>
          <p:cNvSpPr txBox="1"/>
          <p:nvPr/>
        </p:nvSpPr>
        <p:spPr>
          <a:xfrm>
            <a:off x="411479" y="2412381"/>
            <a:ext cx="10644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Year Questions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, Term work, Assignment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MCQ Questions pdf</a:t>
            </a:r>
          </a:p>
          <a:p>
            <a:endParaRPr 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9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2ED0B1A-3BAE-158D-300E-B9D11C30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3" r="1" b="3311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28574-E35A-A623-A04F-689227AD0D16}"/>
              </a:ext>
            </a:extLst>
          </p:cNvPr>
          <p:cNvSpPr txBox="1"/>
          <p:nvPr/>
        </p:nvSpPr>
        <p:spPr>
          <a:xfrm>
            <a:off x="2346960" y="320040"/>
            <a:ext cx="760476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ln w="2857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Electronics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E78EE-36F8-8534-77C4-9A433E70D6B2}"/>
              </a:ext>
            </a:extLst>
          </p:cNvPr>
          <p:cNvSpPr txBox="1"/>
          <p:nvPr/>
        </p:nvSpPr>
        <p:spPr>
          <a:xfrm>
            <a:off x="243840" y="2453641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Year Questions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, Term work, Assignment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 Pdf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5400" b="1" dirty="0">
                <a:ln>
                  <a:solidFill>
                    <a:schemeClr val="accent2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MCQ Questions pdf</a:t>
            </a:r>
          </a:p>
        </p:txBody>
      </p:sp>
    </p:spTree>
    <p:extLst>
      <p:ext uri="{BB962C8B-B14F-4D97-AF65-F5344CB8AC3E}">
        <p14:creationId xmlns:p14="http://schemas.microsoft.com/office/powerpoint/2010/main" val="44791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 book</dc:creator>
  <cp:lastModifiedBy>zero book</cp:lastModifiedBy>
  <cp:revision>1</cp:revision>
  <dcterms:created xsi:type="dcterms:W3CDTF">2023-10-28T15:38:33Z</dcterms:created>
  <dcterms:modified xsi:type="dcterms:W3CDTF">2023-10-28T16:57:40Z</dcterms:modified>
</cp:coreProperties>
</file>