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1" r:id="rId2"/>
    <p:sldId id="296" r:id="rId3"/>
    <p:sldId id="292" r:id="rId4"/>
    <p:sldId id="293" r:id="rId5"/>
    <p:sldId id="294" r:id="rId6"/>
    <p:sldId id="295" r:id="rId7"/>
    <p:sldId id="297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chemeClr val="bg1"/>
                </a:solidFill>
              </a:rPr>
              <a:t>데이터수집</a:t>
            </a:r>
            <a:r>
              <a:rPr lang="en-US" altLang="ko-KR" b="1" dirty="0">
                <a:solidFill>
                  <a:schemeClr val="bg1"/>
                </a:solidFill>
              </a:rPr>
              <a:t>(step 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5B4C2-0B29-4C97-B481-A557C548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D02C3-CBF2-4B40-B76F-497659C0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ko-KR" dirty="0"/>
              <a:t>data/LEC_03_data.csv </a:t>
            </a:r>
            <a:r>
              <a:rPr lang="ko-KR" altLang="en-US" dirty="0"/>
              <a:t>을 읽고 </a:t>
            </a:r>
            <a:r>
              <a:rPr lang="en-US" altLang="ko-KR" dirty="0"/>
              <a:t>df1</a:t>
            </a:r>
            <a:r>
              <a:rPr lang="ko-KR" altLang="en-US" dirty="0"/>
              <a:t>에 대입하고 </a:t>
            </a:r>
            <a:r>
              <a:rPr lang="en-US" altLang="ko-KR" dirty="0"/>
              <a:t>df1</a:t>
            </a:r>
            <a:r>
              <a:rPr lang="ko-KR" altLang="en-US" dirty="0"/>
              <a:t>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en-US" altLang="ko-KR" dirty="0"/>
              <a:t>Country </a:t>
            </a:r>
            <a:r>
              <a:rPr lang="ko-KR" altLang="en-US" dirty="0"/>
              <a:t>가 </a:t>
            </a:r>
            <a:r>
              <a:rPr lang="en-US" altLang="ko-KR" dirty="0"/>
              <a:t>Korea </a:t>
            </a:r>
            <a:r>
              <a:rPr lang="ko-KR" altLang="en-US" dirty="0"/>
              <a:t>인 경우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en-US" altLang="ko-KR" dirty="0"/>
              <a:t>30 </a:t>
            </a:r>
            <a:r>
              <a:rPr lang="ko-KR" altLang="en-US" dirty="0"/>
              <a:t>초과</a:t>
            </a:r>
            <a:r>
              <a:rPr lang="en-US" altLang="ko-KR" dirty="0"/>
              <a:t> </a:t>
            </a:r>
            <a:r>
              <a:rPr lang="ko-KR" altLang="en-US" dirty="0"/>
              <a:t>인 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20D43-75BF-4B7A-8312-8EA9813B0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4E757-FBFA-414D-BDAC-2049B2A1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29000"/>
            <a:ext cx="2438400" cy="1762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08073F-DC01-4C75-BD1C-A687FD24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3" y="3481457"/>
            <a:ext cx="2581275" cy="82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D70862-9822-4364-BA65-702F134BA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58" y="3284984"/>
            <a:ext cx="2409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E4430-102C-4C82-A254-E3507163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666E7-9077-476C-AB29-2D8698CF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FDA7D-3711-4788-B384-733B65F05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0C3D89-3417-490F-8D2E-5A39ECC9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482"/>
            <a:ext cx="2764701" cy="53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73E7-A4A3-4E22-9A91-9C2ACE66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13D2C-3AB5-4CA7-875C-B6C9A72C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나라가 한국인 경우를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나라가 한국이 아닌 경우를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나이가 </a:t>
            </a:r>
            <a:r>
              <a:rPr lang="en-US" altLang="ko-KR" dirty="0"/>
              <a:t>33</a:t>
            </a:r>
            <a:r>
              <a:rPr lang="ko-KR" altLang="en-US" dirty="0"/>
              <a:t>세 이상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나라가 </a:t>
            </a:r>
            <a:r>
              <a:rPr lang="en-US" altLang="ko-KR" dirty="0"/>
              <a:t>USA</a:t>
            </a:r>
            <a:r>
              <a:rPr lang="ko-KR" altLang="en-US" dirty="0"/>
              <a:t> 아니고 </a:t>
            </a:r>
            <a:r>
              <a:rPr lang="en-US" altLang="ko-KR" dirty="0"/>
              <a:t>33</a:t>
            </a:r>
            <a:r>
              <a:rPr lang="ko-KR" altLang="en-US" dirty="0"/>
              <a:t>세 이상을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나라가 </a:t>
            </a:r>
            <a:r>
              <a:rPr lang="en-US" altLang="ko-KR" dirty="0"/>
              <a:t>Korea</a:t>
            </a:r>
            <a:r>
              <a:rPr lang="ko-KR" altLang="en-US" dirty="0"/>
              <a:t> 또는  직업이 </a:t>
            </a:r>
            <a:r>
              <a:rPr lang="en-US" altLang="ko-KR" dirty="0"/>
              <a:t>Chef</a:t>
            </a:r>
            <a:r>
              <a:rPr lang="ko-KR" altLang="en-US" dirty="0"/>
              <a:t>인 경우를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나이가 </a:t>
            </a:r>
            <a:r>
              <a:rPr lang="en-US" altLang="ko-KR" dirty="0"/>
              <a:t>30</a:t>
            </a:r>
            <a:r>
              <a:rPr lang="ko-KR" altLang="en-US" dirty="0"/>
              <a:t>세 초과이고 직업이 </a:t>
            </a:r>
            <a:r>
              <a:rPr lang="en-US" altLang="ko-KR" dirty="0"/>
              <a:t>CEO</a:t>
            </a:r>
            <a:r>
              <a:rPr lang="ko-KR" altLang="en-US" dirty="0"/>
              <a:t>인 경우를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056563-94E8-40E5-BC12-9F503A23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4E191-D346-4430-9E9B-2CF23D8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49584C-0588-44D0-90C5-9C902CDA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38" y="872933"/>
            <a:ext cx="2088232" cy="58339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D0700-BE44-4434-985C-18E187C9F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F1E864-87C0-4457-8F50-33049CBC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004384"/>
            <a:ext cx="4381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7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40830-4B8D-40AD-BEBD-E4A65E3A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E60B9-A916-43E2-9A55-3CD47686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ko-KR" dirty="0"/>
              <a:t>data/LEC_03_data.csv </a:t>
            </a:r>
            <a:r>
              <a:rPr lang="ko-KR" altLang="en-US" dirty="0"/>
              <a:t>을 읽고 </a:t>
            </a:r>
            <a:r>
              <a:rPr lang="en-US" altLang="ko-KR" dirty="0"/>
              <a:t>df1</a:t>
            </a:r>
            <a:r>
              <a:rPr lang="ko-KR" altLang="en-US" dirty="0"/>
              <a:t>에 대입하고 </a:t>
            </a:r>
            <a:r>
              <a:rPr lang="en-US" altLang="ko-KR" dirty="0"/>
              <a:t>df1</a:t>
            </a:r>
            <a:r>
              <a:rPr lang="ko-KR" altLang="en-US" dirty="0"/>
              <a:t>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 다음의 결과를 </a:t>
            </a:r>
            <a:r>
              <a:rPr lang="ko-KR" altLang="en-US" dirty="0" err="1"/>
              <a:t>적으시오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정규식을 이용하여 아래와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AB5EB-CDB1-4D8B-BF7C-E0F0DCAC4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4CCC6-1A20-472D-A75E-E72FE0EE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3619500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C41A06-1958-41FA-BED0-FBCDB046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76575"/>
            <a:ext cx="2200275" cy="352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48B396-0294-4DAB-8C78-2DCF1579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9" y="3817094"/>
            <a:ext cx="2609850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0FDDFF-CDD0-4F76-BFB9-F1C01B10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4716462"/>
            <a:ext cx="847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6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4876-5777-4511-B4B2-CB37D77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AE671-B363-4B8D-935F-07194876C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7AA17-D849-4AC2-A87D-2B031786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82258"/>
            <a:ext cx="2116691" cy="56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8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10606</TotalTime>
  <Words>116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5. 데이터수집(step 2)</vt:lpstr>
      <vt:lpstr>문제</vt:lpstr>
      <vt:lpstr>답안</vt:lpstr>
      <vt:lpstr>문제</vt:lpstr>
      <vt:lpstr>답안</vt:lpstr>
      <vt:lpstr>PowerPoint 프레젠테이션</vt:lpstr>
      <vt:lpstr>답안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885</cp:revision>
  <cp:lastPrinted>2010-10-21T04:58:33Z</cp:lastPrinted>
  <dcterms:created xsi:type="dcterms:W3CDTF">2007-10-05T07:38:31Z</dcterms:created>
  <dcterms:modified xsi:type="dcterms:W3CDTF">2020-07-22T23:14:37Z</dcterms:modified>
</cp:coreProperties>
</file>