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1" r:id="rId2"/>
    <p:sldId id="608" r:id="rId3"/>
    <p:sldId id="609" r:id="rId4"/>
    <p:sldId id="610" r:id="rId5"/>
    <p:sldId id="611" r:id="rId6"/>
    <p:sldId id="612" r:id="rId7"/>
    <p:sldId id="614" r:id="rId8"/>
    <p:sldId id="615" r:id="rId9"/>
    <p:sldId id="613" r:id="rId10"/>
    <p:sldId id="616" r:id="rId11"/>
    <p:sldId id="617" r:id="rId12"/>
    <p:sldId id="618" r:id="rId13"/>
    <p:sldId id="619" r:id="rId14"/>
    <p:sldId id="631" r:id="rId15"/>
    <p:sldId id="620" r:id="rId16"/>
    <p:sldId id="621" r:id="rId17"/>
    <p:sldId id="623" r:id="rId18"/>
    <p:sldId id="624" r:id="rId19"/>
    <p:sldId id="625" r:id="rId20"/>
    <p:sldId id="626" r:id="rId21"/>
    <p:sldId id="628" r:id="rId22"/>
    <p:sldId id="629" r:id="rId23"/>
    <p:sldId id="630" r:id="rId24"/>
    <p:sldId id="632" r:id="rId25"/>
    <p:sldId id="633" r:id="rId26"/>
    <p:sldId id="634" r:id="rId27"/>
    <p:sldId id="635" r:id="rId28"/>
    <p:sldId id="636" r:id="rId29"/>
    <p:sldId id="638" r:id="rId30"/>
    <p:sldId id="637" r:id="rId31"/>
    <p:sldId id="639" r:id="rId32"/>
    <p:sldId id="640" r:id="rId3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EEEE80-C99D-4D57-B42D-35F41F1672D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1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00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6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06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16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2020-07-22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5. </a:t>
            </a:r>
            <a:r>
              <a:rPr lang="ko-KR" altLang="en-US" b="1" dirty="0">
                <a:solidFill>
                  <a:schemeClr val="bg1"/>
                </a:solidFill>
              </a:rPr>
              <a:t>데이터수집</a:t>
            </a:r>
            <a:r>
              <a:rPr lang="en-US" altLang="ko-KR" b="1" dirty="0">
                <a:solidFill>
                  <a:schemeClr val="bg1"/>
                </a:solidFill>
              </a:rPr>
              <a:t>(step 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Pandas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실습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(1)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40768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1000,2000,3000,5000</a:t>
            </a:r>
          </a:p>
          <a:p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600,150,800,900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입력하고 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출력에서는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 두 행을 더한 합이 출력되도록 만드시오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4480498" cy="129614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99592" y="2699628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5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Pandas </a:t>
            </a:r>
            <a:r>
              <a:rPr lang="ko-KR" altLang="en-US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답안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412776"/>
            <a:ext cx="8229600" cy="221796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8031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/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Pandas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실습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(2)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1124744"/>
            <a:ext cx="630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</a:t>
            </a:r>
            <a:r>
              <a:rPr lang="en-US" altLang="ko-KR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 아래와 같이 나오도록 </a:t>
            </a:r>
            <a:r>
              <a:rPr lang="ko-KR" altLang="en-US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코딩하시오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3DF7D-DC53-4955-BEB6-F62650C90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08386"/>
            <a:ext cx="2914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4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Pandas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실습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정답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D4360A-5BAE-4476-8277-0BBCE9AA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4" y="1413741"/>
            <a:ext cx="8460432" cy="20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7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Pandas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실습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3239C2-8895-4FD4-BA43-4C20ECA0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1905000" cy="962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22EC218-9637-440C-9FFD-AC226FB2AFC0}"/>
              </a:ext>
            </a:extLst>
          </p:cNvPr>
          <p:cNvSpPr/>
          <p:nvPr/>
        </p:nvSpPr>
        <p:spPr>
          <a:xfrm>
            <a:off x="950640" y="1412776"/>
            <a:ext cx="779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</a:t>
            </a:r>
            <a:r>
              <a:rPr lang="en-US" altLang="ko-KR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 아래와 같이 나오도록 </a:t>
            </a:r>
            <a:r>
              <a:rPr lang="ko-KR" altLang="en-US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9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Pandas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실습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정답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737"/>
            <a:ext cx="8640960" cy="21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2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엑셀파일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Excel Files</a:t>
            </a:r>
          </a:p>
          <a:p>
            <a:pPr lvl="1"/>
            <a:r>
              <a:rPr lang="en-US" altLang="ko-KR" dirty="0" err="1"/>
              <a:t>read_excel</a:t>
            </a:r>
            <a:r>
              <a:rPr lang="en-US" altLang="ko-KR" dirty="0"/>
              <a:t>()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 err="1"/>
              <a:t>xlrd</a:t>
            </a:r>
            <a:r>
              <a:rPr lang="ko-KR" altLang="en-US" dirty="0" err="1"/>
              <a:t>파이썬</a:t>
            </a:r>
            <a:r>
              <a:rPr lang="ko-KR" altLang="en-US" dirty="0"/>
              <a:t> 모듈을 사용하여 </a:t>
            </a:r>
            <a:r>
              <a:rPr lang="en-US" altLang="ko-KR" dirty="0"/>
              <a:t>excel</a:t>
            </a:r>
            <a:r>
              <a:rPr lang="ko-KR" altLang="en-US" dirty="0"/>
              <a:t>파일을 읽음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7639050" cy="3895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03648" y="6028581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!pip install openpyxl</a:t>
            </a:r>
          </a:p>
        </p:txBody>
      </p:sp>
    </p:spTree>
    <p:extLst>
      <p:ext uri="{BB962C8B-B14F-4D97-AF65-F5344CB8AC3E}">
        <p14:creationId xmlns:p14="http://schemas.microsoft.com/office/powerpoint/2010/main" val="80368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엑셀 실습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management.xlsx</a:t>
            </a:r>
            <a:r>
              <a:rPr lang="ko-KR" altLang="en-US" dirty="0"/>
              <a:t>파일을 읽으시오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근무시간</a:t>
            </a:r>
            <a:r>
              <a:rPr lang="en-US" altLang="ko-KR" dirty="0"/>
              <a:t>’</a:t>
            </a:r>
            <a:r>
              <a:rPr lang="ko-KR" altLang="en-US" dirty="0"/>
              <a:t>을 추가하시오</a:t>
            </a:r>
            <a:r>
              <a:rPr lang="en-US" altLang="ko-KR" dirty="0"/>
              <a:t>(</a:t>
            </a:r>
            <a:r>
              <a:rPr lang="ko-KR" altLang="en-US" dirty="0"/>
              <a:t>퇴근시간</a:t>
            </a:r>
            <a:r>
              <a:rPr lang="en-US" altLang="ko-KR" dirty="0"/>
              <a:t>-</a:t>
            </a:r>
            <a:r>
              <a:rPr lang="ko-KR" altLang="en-US" dirty="0"/>
              <a:t>출근시간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시간당 아이스크림</a:t>
            </a:r>
            <a:r>
              <a:rPr lang="en-US" altLang="ko-KR" dirty="0"/>
              <a:t>’</a:t>
            </a:r>
            <a:r>
              <a:rPr lang="ko-KR" altLang="en-US" dirty="0"/>
              <a:t>을 추가시키시오</a:t>
            </a:r>
            <a:r>
              <a:rPr lang="en-US" altLang="ko-KR" dirty="0"/>
              <a:t>(</a:t>
            </a:r>
            <a:r>
              <a:rPr lang="ko-KR" altLang="en-US" dirty="0"/>
              <a:t>아이스크림 생산</a:t>
            </a:r>
            <a:r>
              <a:rPr lang="en-US" altLang="ko-KR" dirty="0"/>
              <a:t>-</a:t>
            </a:r>
            <a:r>
              <a:rPr lang="ko-KR" altLang="en-US" dirty="0"/>
              <a:t>근무시간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출력결과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73016"/>
            <a:ext cx="6572250" cy="10572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9189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엑셀 실습 정답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054609" cy="216024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1527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161200"/>
            <a:ext cx="914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df=df.sort_values(by=['시간당 아이스크림'],</a:t>
            </a:r>
            <a:r>
              <a:rPr lang="en-US" altLang="ko-KR" dirty="0"/>
              <a:t>a</a:t>
            </a:r>
            <a:r>
              <a:rPr lang="ko-KR" altLang="en-US" dirty="0"/>
              <a:t>scending=[False])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916832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근무시간이 높은 시간에 따라 </a:t>
            </a:r>
            <a:r>
              <a:rPr lang="ko-KR" altLang="en-US" b="1" i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정렬하시오</a:t>
            </a:r>
            <a:endParaRPr lang="en-US" altLang="ko-KR" b="1" i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49462"/>
            <a:ext cx="7444521" cy="112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9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424" y="188640"/>
            <a:ext cx="8229600" cy="706090"/>
          </a:xfrm>
        </p:spPr>
        <p:txBody>
          <a:bodyPr/>
          <a:lstStyle/>
          <a:p>
            <a:r>
              <a:rPr lang="en-US" altLang="ko-KR" dirty="0"/>
              <a:t>1. pandas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96752"/>
            <a:ext cx="8280920" cy="5328592"/>
          </a:xfrm>
        </p:spPr>
        <p:txBody>
          <a:bodyPr/>
          <a:lstStyle/>
          <a:p>
            <a:pPr lvl="2"/>
            <a:r>
              <a:rPr lang="en-US" altLang="ko-KR" dirty="0"/>
              <a:t>Pandas IO API: pandas </a:t>
            </a:r>
            <a:r>
              <a:rPr lang="ko-KR" altLang="en-US" dirty="0"/>
              <a:t>객체를 반환하는 </a:t>
            </a:r>
            <a:r>
              <a:rPr lang="en-US" altLang="ko-KR" dirty="0" err="1"/>
              <a:t>pd.read_csv</a:t>
            </a:r>
            <a:r>
              <a:rPr lang="en-US" altLang="ko-KR" dirty="0"/>
              <a:t>()</a:t>
            </a:r>
            <a:r>
              <a:rPr lang="ko-KR" altLang="en-US" dirty="0"/>
              <a:t> 와 같이 액세스 되며 최상위 수준의 판독기 함수 집합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sz="2000" dirty="0">
                <a:solidFill>
                  <a:schemeClr val="tx2"/>
                </a:solidFill>
              </a:rPr>
              <a:t>Pandas</a:t>
            </a:r>
            <a:r>
              <a:rPr lang="ko-KR" altLang="en-US" sz="2000" dirty="0">
                <a:solidFill>
                  <a:schemeClr val="tx2"/>
                </a:solidFill>
              </a:rPr>
              <a:t>에서 다루는 </a:t>
            </a:r>
            <a:r>
              <a:rPr lang="en-US" altLang="ko-KR" sz="2000" dirty="0">
                <a:solidFill>
                  <a:schemeClr val="tx2"/>
                </a:solidFill>
              </a:rPr>
              <a:t>2</a:t>
            </a:r>
            <a:r>
              <a:rPr lang="ko-KR" altLang="en-US" sz="2000" dirty="0">
                <a:solidFill>
                  <a:schemeClr val="tx2"/>
                </a:solidFill>
              </a:rPr>
              <a:t>차원 배열 데이터를 </a:t>
            </a:r>
            <a:r>
              <a:rPr lang="en-US" altLang="ko-KR" sz="2000" dirty="0" err="1">
                <a:solidFill>
                  <a:schemeClr val="tx2"/>
                </a:solidFill>
              </a:rPr>
              <a:t>DataFrame</a:t>
            </a:r>
            <a:r>
              <a:rPr lang="ko-KR" altLang="en-US" sz="2000" dirty="0">
                <a:solidFill>
                  <a:schemeClr val="tx2"/>
                </a:solidFill>
              </a:rPr>
              <a:t>이라고 정의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ko-KR" altLang="en-US" dirty="0"/>
              <a:t>하나의 인덱스를 공유하는 여러 시리즈의 조합</a:t>
            </a:r>
            <a:endParaRPr lang="en-US" altLang="ko-KR" dirty="0"/>
          </a:p>
          <a:p>
            <a:pPr marL="1714500" lvl="3" indent="-342900">
              <a:buFont typeface="+mj-ea"/>
              <a:buAutoNum type="circleNumDbPlain"/>
            </a:pPr>
            <a:r>
              <a:rPr lang="ko-KR" altLang="en-US" dirty="0"/>
              <a:t>엑셀과 같이 표라고 생각하면 됨</a:t>
            </a:r>
            <a:endParaRPr lang="en-US" altLang="ko-KR" dirty="0"/>
          </a:p>
          <a:p>
            <a:pPr marL="1714500" lvl="3" indent="-342900">
              <a:buFont typeface="+mj-ea"/>
              <a:buAutoNum type="circleNumDbPlain"/>
            </a:pPr>
            <a:r>
              <a:rPr lang="ko-KR" altLang="en-US" dirty="0"/>
              <a:t>중간에 </a:t>
            </a:r>
            <a:r>
              <a:rPr lang="en-US" altLang="ko-KR" dirty="0"/>
              <a:t>row</a:t>
            </a:r>
            <a:r>
              <a:rPr lang="ko-KR" altLang="en-US" dirty="0"/>
              <a:t>나 </a:t>
            </a:r>
            <a:r>
              <a:rPr lang="en-US" altLang="ko-KR" dirty="0"/>
              <a:t>column</a:t>
            </a:r>
            <a:r>
              <a:rPr lang="ko-KR" altLang="en-US" dirty="0"/>
              <a:t>을 삽입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  <a:p>
            <a:pPr marL="1257300" lvl="2" indent="-342900">
              <a:buFont typeface="+mj-ea"/>
              <a:buAutoNum type="circleNumDbPlain"/>
            </a:pPr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85" y="4005064"/>
            <a:ext cx="2669098" cy="22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6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답안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6343650" cy="230505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 bwMode="auto">
          <a:xfrm>
            <a:off x="611560" y="2204864"/>
            <a:ext cx="36724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022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20281"/>
            <a:ext cx="4714875" cy="15621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4525" y="1073560"/>
            <a:ext cx="699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pandas </a:t>
            </a:r>
            <a:r>
              <a:rPr lang="ko-KR" altLang="en-US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endParaRPr lang="en-US" altLang="ko-KR" sz="2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Series: 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전체데이터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55116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pandas series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51520" y="2551168"/>
            <a:ext cx="6192688" cy="239000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388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6365" y="119040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pandas series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206452"/>
            <a:ext cx="4536504" cy="193808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393059"/>
            <a:ext cx="4629150" cy="301942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모서리가 둥근 직사각형 10"/>
          <p:cNvSpPr/>
          <p:nvPr/>
        </p:nvSpPr>
        <p:spPr bwMode="auto">
          <a:xfrm>
            <a:off x="4427984" y="3483066"/>
            <a:ext cx="216024" cy="35998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36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파일을 엑셀로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CSV &amp; Text Files</a:t>
            </a:r>
          </a:p>
          <a:p>
            <a:pPr lvl="2"/>
            <a:r>
              <a:rPr lang="ko-KR" altLang="en-US" dirty="0"/>
              <a:t>텍스트 파일을 읽는 두 가지 함수</a:t>
            </a:r>
            <a:r>
              <a:rPr lang="en-US" altLang="ko-KR" dirty="0"/>
              <a:t>: </a:t>
            </a:r>
            <a:r>
              <a:rPr lang="en-US" altLang="ko-KR" dirty="0" err="1"/>
              <a:t>read_csv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read_table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표 형식의 데이터를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개체로 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546598"/>
            <a:ext cx="7448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76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61216-1C35-4F3E-90EA-12EB47EC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7264A-BBC8-481C-A504-B3A53521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LEC_03_data.csv</a:t>
            </a:r>
            <a:r>
              <a:rPr lang="ko-KR" altLang="en-US" dirty="0"/>
              <a:t>를 읽어서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화면과 같이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9748C-C3E0-4F28-AE14-967824CF4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EA0E4-A605-4C77-BD08-1661DBE6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4" y="2420888"/>
            <a:ext cx="3686175" cy="1495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FEDE80-7CC7-4125-8114-117F9122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43" y="2395560"/>
            <a:ext cx="3590925" cy="118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5426D2-8D0C-4853-9D8F-C8DEF6688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08" y="4653136"/>
            <a:ext cx="34385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67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61216-1C35-4F3E-90EA-12EB47EC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00E476B-4281-4480-B639-5964790D3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340768"/>
            <a:ext cx="2600325" cy="13144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9748C-C3E0-4F28-AE14-967824CF4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36D89D-559F-4E9D-AC3A-1A389E79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83608"/>
            <a:ext cx="3495675" cy="1019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8905EC-DE54-41B6-920E-66F179262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79" y="4731173"/>
            <a:ext cx="34099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38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F18F-D7BF-48D5-9AEF-BB11014B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E69A91-F2DA-4E30-B45E-2C1BA94E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76" y="1024561"/>
            <a:ext cx="3971925" cy="43719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AB302-E9E5-452A-B02B-DD9AFA35D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462D8C-308F-40F6-A514-C81F647B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73" y="1161440"/>
            <a:ext cx="3036215" cy="54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9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50FD9-F965-43FB-AF7F-467EA2F3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81C38-D8D7-4FCB-88B8-C87B5BEA3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3808C-638A-42F7-BC30-50BDA0914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28597F-E203-44DC-8E9D-C0D89613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90599"/>
            <a:ext cx="3090515" cy="57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57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B3743-E9F6-4E0C-914F-9EE12150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8D210-B54C-4FCE-B8AA-C37AE46F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LEC_03_data.csv</a:t>
            </a:r>
            <a:r>
              <a:rPr lang="ko-KR" altLang="en-US" dirty="0"/>
              <a:t>을 </a:t>
            </a:r>
            <a:r>
              <a:rPr lang="en-US" altLang="ko-KR" dirty="0"/>
              <a:t>df1</a:t>
            </a:r>
            <a:r>
              <a:rPr lang="ko-KR" altLang="en-US" dirty="0"/>
              <a:t>의 변수로 </a:t>
            </a:r>
            <a:r>
              <a:rPr lang="ko-KR" altLang="en-US" dirty="0" err="1"/>
              <a:t>읽으시오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나라를 </a:t>
            </a:r>
            <a:r>
              <a:rPr lang="en-US" altLang="ko-KR" dirty="0"/>
              <a:t>series</a:t>
            </a:r>
            <a:r>
              <a:rPr lang="ko-KR" altLang="en-US" dirty="0"/>
              <a:t>타입으로 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열</a:t>
            </a:r>
            <a:r>
              <a:rPr lang="en-US" altLang="ko-KR" dirty="0"/>
              <a:t>(Name, Country) </a:t>
            </a:r>
            <a:r>
              <a:rPr lang="ko-KR" altLang="en-US" dirty="0"/>
              <a:t>데이터를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열</a:t>
            </a:r>
            <a:r>
              <a:rPr lang="en-US" altLang="ko-KR" dirty="0"/>
              <a:t>(Name, Country, job) </a:t>
            </a:r>
            <a:r>
              <a:rPr lang="ko-KR" altLang="en-US" dirty="0"/>
              <a:t>데이터를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LEC_03_data.csv</a:t>
            </a:r>
            <a:r>
              <a:rPr lang="ko-KR" altLang="en-US" dirty="0"/>
              <a:t>을 </a:t>
            </a:r>
            <a:r>
              <a:rPr lang="en-US" altLang="ko-KR" dirty="0"/>
              <a:t>df2</a:t>
            </a:r>
            <a:r>
              <a:rPr lang="ko-KR" altLang="en-US" dirty="0"/>
              <a:t>의 변수로 </a:t>
            </a:r>
            <a:r>
              <a:rPr lang="ko-KR" altLang="en-US" dirty="0" err="1"/>
              <a:t>읽으시오</a:t>
            </a:r>
            <a:r>
              <a:rPr lang="en-US" altLang="ko-KR" dirty="0"/>
              <a:t>.(</a:t>
            </a:r>
            <a:r>
              <a:rPr lang="ko-KR" altLang="en-US" dirty="0"/>
              <a:t>단 </a:t>
            </a:r>
            <a:r>
              <a:rPr lang="en-US" altLang="ko-KR" dirty="0" err="1"/>
              <a:t>heade</a:t>
            </a:r>
            <a:r>
              <a:rPr lang="ko-KR" altLang="en-US" dirty="0"/>
              <a:t>를 없도록 나오시오</a:t>
            </a:r>
            <a:r>
              <a:rPr lang="en-US" altLang="ko-KR" dirty="0"/>
              <a:t>)</a:t>
            </a:r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97CF9-452A-47E0-A0FE-373B37C215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EA9A56-249D-4CA4-B627-457E11230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" y="3824289"/>
            <a:ext cx="3305175" cy="1762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8225BC-C6C0-4C36-91D6-DA8FE250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53" y="3757614"/>
            <a:ext cx="2143125" cy="2571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0748C0-ECDA-4D17-9647-04D84DE0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768725"/>
            <a:ext cx="3038475" cy="2505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A26007-A7A1-43B1-8098-305B1645C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36" y="3429000"/>
            <a:ext cx="210535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1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65484-487C-4495-9CA1-72756914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BDEAB-A219-4B46-804A-BA274F83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F538A-EDE1-4E98-9A7E-C6A3D1FF5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EE7AB-EAC6-4BB1-876E-6143F6B8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93056"/>
            <a:ext cx="2935491" cy="5445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CD20C1-2BA5-4D51-8E80-02A82525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94" y="1000125"/>
            <a:ext cx="4152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7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424" y="188640"/>
            <a:ext cx="8229600" cy="70609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49" y="1142188"/>
            <a:ext cx="3888432" cy="3076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450912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 column 접근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 err="1"/>
              <a:t>df</a:t>
            </a:r>
            <a:r>
              <a:rPr lang="en-US" altLang="ko-KR" dirty="0"/>
              <a:t>[‘name’] or</a:t>
            </a:r>
          </a:p>
          <a:p>
            <a:r>
              <a:rPr lang="en-US" altLang="ko-KR" dirty="0"/>
              <a:t>df.name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065" y="4653136"/>
            <a:ext cx="249631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A85C9-5563-4B35-9159-DE481DE7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E75E-6961-4828-B4AA-10354979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D52AC-8AF6-42E1-878B-AEE89916C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2DC4E5-5FD7-4945-80BF-ACD70D9E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177458"/>
            <a:ext cx="5267325" cy="4067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917689-40A4-425C-92C1-A3FB795B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23" y="1191065"/>
            <a:ext cx="2760021" cy="51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8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DA8CC-B01C-4BE4-8351-916A501F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AF968-88D3-425A-B48C-919CAF72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행</a:t>
            </a:r>
            <a:r>
              <a:rPr lang="en-US" altLang="ko-KR" dirty="0"/>
              <a:t>, 1</a:t>
            </a:r>
            <a:r>
              <a:rPr lang="ko-KR" altLang="en-US" dirty="0"/>
              <a:t>열부터 </a:t>
            </a:r>
            <a:r>
              <a:rPr lang="en-US" altLang="ko-KR" dirty="0"/>
              <a:t>2</a:t>
            </a:r>
            <a:r>
              <a:rPr lang="ko-KR" altLang="en-US" dirty="0"/>
              <a:t>열까지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행부터 </a:t>
            </a:r>
            <a:r>
              <a:rPr lang="en-US" altLang="ko-KR" dirty="0"/>
              <a:t>3</a:t>
            </a:r>
            <a:r>
              <a:rPr lang="ko-KR" altLang="en-US" dirty="0"/>
              <a:t>행</a:t>
            </a:r>
            <a:r>
              <a:rPr lang="en-US" altLang="ko-KR" dirty="0"/>
              <a:t>, 2</a:t>
            </a:r>
            <a:r>
              <a:rPr lang="ko-KR" altLang="en-US" dirty="0"/>
              <a:t>열부터 끝까지</a:t>
            </a:r>
            <a:endParaRPr lang="en-US" altLang="ko-KR" dirty="0"/>
          </a:p>
          <a:p>
            <a:r>
              <a:rPr lang="ko-KR" altLang="en-US" dirty="0"/>
              <a:t>모든 행</a:t>
            </a:r>
            <a:r>
              <a:rPr lang="en-US" altLang="ko-KR" dirty="0"/>
              <a:t>, 0</a:t>
            </a:r>
            <a:r>
              <a:rPr lang="ko-KR" altLang="en-US" dirty="0"/>
              <a:t>열</a:t>
            </a:r>
            <a:r>
              <a:rPr lang="en-US" altLang="ko-KR" dirty="0"/>
              <a:t>, 2</a:t>
            </a:r>
            <a:r>
              <a:rPr lang="ko-KR" altLang="en-US" dirty="0"/>
              <a:t>열</a:t>
            </a:r>
            <a:r>
              <a:rPr lang="en-US" altLang="ko-KR" dirty="0"/>
              <a:t>, 3</a:t>
            </a:r>
            <a:r>
              <a:rPr lang="ko-KR" altLang="en-US" dirty="0"/>
              <a:t>열</a:t>
            </a:r>
            <a:endParaRPr lang="en-US" altLang="ko-KR" dirty="0"/>
          </a:p>
          <a:p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행</a:t>
            </a:r>
            <a:r>
              <a:rPr lang="en-US" altLang="ko-KR" dirty="0"/>
              <a:t>, 1</a:t>
            </a:r>
            <a:r>
              <a:rPr lang="ko-KR" altLang="en-US" dirty="0"/>
              <a:t>열</a:t>
            </a:r>
            <a:r>
              <a:rPr lang="en-US" altLang="ko-KR" dirty="0"/>
              <a:t>, 3</a:t>
            </a:r>
            <a:r>
              <a:rPr lang="ko-KR" altLang="en-US" dirty="0"/>
              <a:t>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55B3F-1357-4D4A-A198-7AEF768E4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96DE3-6E8E-4498-9648-976A4604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9" y="3257396"/>
            <a:ext cx="1676400" cy="2600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5E6DB0-2436-430D-8598-B0EA476F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659981"/>
            <a:ext cx="2028825" cy="1485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84DDE1-C326-4B1F-BE0D-1FE355E39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77" y="3209770"/>
            <a:ext cx="2505075" cy="2695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ECAFCE-28EE-4112-AFBF-6046C9C43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199" y="3821906"/>
            <a:ext cx="1809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90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6C0F4-083F-4B8F-8CF4-70645CEB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233AD-13E6-43DC-938F-D65A8C615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4FAD80-ADC6-4C77-B7E2-2F28ABDF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45592"/>
            <a:ext cx="3936508" cy="5344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6E4886-5018-4DAF-B2C9-4FC91B96F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76676"/>
            <a:ext cx="3048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3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424" y="188640"/>
            <a:ext cx="8229600" cy="706090"/>
          </a:xfrm>
        </p:spPr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4" y="1566084"/>
            <a:ext cx="5391150" cy="421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1196752"/>
            <a:ext cx="807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행 추출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df.loc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[2],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컬럼의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데이터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df.name.loc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38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5" y="3942581"/>
            <a:ext cx="5112568" cy="27788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16F3B4-F986-49DA-8C83-9CF3A1C08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88" y="990599"/>
            <a:ext cx="3450456" cy="29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706090"/>
          </a:xfrm>
        </p:spPr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사용하기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54" y="1494076"/>
            <a:ext cx="4371975" cy="138112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494076"/>
            <a:ext cx="3657881" cy="12239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7082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사용하기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5860"/>
            <a:ext cx="4448175" cy="13335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7504" y="278092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columns</a:t>
            </a:r>
            <a:r>
              <a:rPr lang="ko-KR" altLang="en-US" dirty="0"/>
              <a:t>명 변경</a:t>
            </a:r>
            <a:r>
              <a:rPr lang="en-US" altLang="ko-KR" dirty="0"/>
              <a:t>: </a:t>
            </a:r>
            <a:r>
              <a:rPr lang="en-US" altLang="ko-KR" dirty="0" err="1"/>
              <a:t>aa,bb,cc</a:t>
            </a:r>
            <a:endParaRPr lang="en-US" altLang="ko-KR" dirty="0"/>
          </a:p>
          <a:p>
            <a:r>
              <a:rPr lang="en-US" altLang="ko-KR" dirty="0" err="1"/>
              <a:t>df.index</a:t>
            </a:r>
            <a:r>
              <a:rPr lang="en-US" altLang="ko-KR" dirty="0"/>
              <a:t>=[‘</a:t>
            </a:r>
            <a:r>
              <a:rPr lang="en-US" altLang="ko-KR" dirty="0" err="1"/>
              <a:t>x’,’y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5592"/>
            <a:ext cx="6677025" cy="1276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37890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줄에서 모두 변경</a:t>
            </a:r>
          </a:p>
        </p:txBody>
      </p:sp>
    </p:spTree>
    <p:extLst>
      <p:ext uri="{BB962C8B-B14F-4D97-AF65-F5344CB8AC3E}">
        <p14:creationId xmlns:p14="http://schemas.microsoft.com/office/powerpoint/2010/main" val="122451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Pandas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사용하기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(2)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628800"/>
            <a:ext cx="7992888" cy="2448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18281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행에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결과를 출력하기</a:t>
            </a:r>
          </a:p>
        </p:txBody>
      </p:sp>
    </p:spTree>
    <p:extLst>
      <p:ext uri="{BB962C8B-B14F-4D97-AF65-F5344CB8AC3E}">
        <p14:creationId xmlns:p14="http://schemas.microsoft.com/office/powerpoint/2010/main" val="392673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열을 이용한 데이터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  <a:endParaRPr lang="en-US" altLang="ko-KR" dirty="0"/>
          </a:p>
          <a:p>
            <a:pPr lvl="1"/>
            <a:r>
              <a:rPr lang="en-US" altLang="ko-KR" dirty="0"/>
              <a:t>LEC_03_data.csv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하나의 열 데이터 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1857375" cy="1419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432" y="4797152"/>
            <a:ext cx="1647825" cy="1162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060848"/>
            <a:ext cx="1314450" cy="1323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2079897"/>
            <a:ext cx="179070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7407" y="1583504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열</a:t>
            </a:r>
            <a:r>
              <a:rPr lang="en-US" altLang="ko-KR" dirty="0"/>
              <a:t>, 3</a:t>
            </a:r>
            <a:r>
              <a:rPr lang="ko-KR" altLang="en-US" dirty="0"/>
              <a:t>개의 열 데이터 추출</a:t>
            </a:r>
          </a:p>
        </p:txBody>
      </p:sp>
    </p:spTree>
    <p:extLst>
      <p:ext uri="{BB962C8B-B14F-4D97-AF65-F5344CB8AC3E}">
        <p14:creationId xmlns:p14="http://schemas.microsoft.com/office/powerpoint/2010/main" val="416915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10581</TotalTime>
  <Words>539</Words>
  <Application>Microsoft Office PowerPoint</Application>
  <PresentationFormat>화면 슬라이드 쇼(4:3)</PresentationFormat>
  <Paragraphs>123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HY강M</vt:lpstr>
      <vt:lpstr>HY견고딕</vt:lpstr>
      <vt:lpstr>굴림</vt:lpstr>
      <vt:lpstr>돋움</vt:lpstr>
      <vt:lpstr>맑은 고딕</vt:lpstr>
      <vt:lpstr>Aharoni</vt:lpstr>
      <vt:lpstr>Arial</vt:lpstr>
      <vt:lpstr>Wingdings</vt:lpstr>
      <vt:lpstr>Office 테마</vt:lpstr>
      <vt:lpstr>5. 데이터수집(step 1)</vt:lpstr>
      <vt:lpstr>1. pandas 정의</vt:lpstr>
      <vt:lpstr>2. DataFrame 생성(1)</vt:lpstr>
      <vt:lpstr>DataFrame 생성(2)</vt:lpstr>
      <vt:lpstr>DataFrame 생성(3)</vt:lpstr>
      <vt:lpstr>pandas 사용하기</vt:lpstr>
      <vt:lpstr>pandas 사용하기(1)</vt:lpstr>
      <vt:lpstr>Pandas 사용하기(2)</vt:lpstr>
      <vt:lpstr>열을 이용한 데이터 추출</vt:lpstr>
      <vt:lpstr>Pandas 실습 (1)</vt:lpstr>
      <vt:lpstr>Pandas 답안</vt:lpstr>
      <vt:lpstr>Pandas 실습 (2)</vt:lpstr>
      <vt:lpstr>Pandas 실습2 정답</vt:lpstr>
      <vt:lpstr>Pandas 실습3</vt:lpstr>
      <vt:lpstr>Pandas 실습3정답</vt:lpstr>
      <vt:lpstr>1. 엑셀파일 읽기</vt:lpstr>
      <vt:lpstr>엑셀 실습(1)</vt:lpstr>
      <vt:lpstr>엑셀 실습 정답(1)</vt:lpstr>
      <vt:lpstr>정렬</vt:lpstr>
      <vt:lpstr>정렬 답안</vt:lpstr>
      <vt:lpstr>CSV 파일 </vt:lpstr>
      <vt:lpstr>CSV 파일 </vt:lpstr>
      <vt:lpstr>텍스트 파일을 엑셀로 변환</vt:lpstr>
      <vt:lpstr>문제 </vt:lpstr>
      <vt:lpstr>문제 </vt:lpstr>
      <vt:lpstr>답안</vt:lpstr>
      <vt:lpstr>답안</vt:lpstr>
      <vt:lpstr>문제</vt:lpstr>
      <vt:lpstr>답안</vt:lpstr>
      <vt:lpstr>답안</vt:lpstr>
      <vt:lpstr>문제</vt:lpstr>
      <vt:lpstr>답안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881</cp:revision>
  <cp:lastPrinted>2010-10-21T04:58:33Z</cp:lastPrinted>
  <dcterms:created xsi:type="dcterms:W3CDTF">2007-10-05T07:38:31Z</dcterms:created>
  <dcterms:modified xsi:type="dcterms:W3CDTF">2020-07-22T09:23:39Z</dcterms:modified>
</cp:coreProperties>
</file>