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1" r:id="rId2"/>
    <p:sldId id="610" r:id="rId3"/>
    <p:sldId id="611" r:id="rId4"/>
    <p:sldId id="612" r:id="rId5"/>
    <p:sldId id="617" r:id="rId6"/>
    <p:sldId id="616" r:id="rId7"/>
    <p:sldId id="618" r:id="rId8"/>
    <p:sldId id="619" r:id="rId9"/>
    <p:sldId id="620" r:id="rId10"/>
    <p:sldId id="621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 autoAdjust="0"/>
    <p:restoredTop sz="91667" autoAdjust="0"/>
  </p:normalViewPr>
  <p:slideViewPr>
    <p:cSldViewPr>
      <p:cViewPr varScale="1">
        <p:scale>
          <a:sx n="104" d="100"/>
          <a:sy n="104" d="100"/>
        </p:scale>
        <p:origin x="1368" y="132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8" tIns="45359" rIns="90718" bIns="4535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18" tIns="45359" rIns="90718" bIns="4535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09002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03605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80697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42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167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2020-07-22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oul.go.kr/coronaV/coronaStatus.d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6. </a:t>
            </a:r>
            <a:r>
              <a:rPr lang="ko-KR" altLang="en-US" b="1" dirty="0" err="1">
                <a:solidFill>
                  <a:schemeClr val="bg1"/>
                </a:solidFill>
              </a:rPr>
              <a:t>크롤링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(step1)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F49D5-8DEE-42C5-82A0-1B7E68C6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F32FB5-4EC7-464D-B744-8AE3E9447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214290"/>
            <a:ext cx="5072414" cy="61841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1E0B20-1963-4EA6-B95D-ACE43540B5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5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424" y="188640"/>
            <a:ext cx="8229600" cy="706090"/>
          </a:xfrm>
        </p:spPr>
        <p:txBody>
          <a:bodyPr/>
          <a:lstStyle/>
          <a:p>
            <a:r>
              <a:rPr lang="ko-KR" altLang="en-US" dirty="0" err="1"/>
              <a:t>액셀</a:t>
            </a:r>
            <a:r>
              <a:rPr lang="ko-KR" altLang="en-US" dirty="0"/>
              <a:t> 시트 읽어오기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1" y="1268760"/>
            <a:ext cx="74199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8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47635"/>
            <a:ext cx="8267700" cy="465167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8E4FF43-B5F8-4884-B06D-FC7CEE046651}"/>
              </a:ext>
            </a:extLst>
          </p:cNvPr>
          <p:cNvSpPr/>
          <p:nvPr/>
        </p:nvSpPr>
        <p:spPr>
          <a:xfrm>
            <a:off x="611560" y="5999313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http://v.media.daum.net/v/20170615203441266</a:t>
            </a:r>
          </a:p>
        </p:txBody>
      </p:sp>
    </p:spTree>
    <p:extLst>
      <p:ext uri="{BB962C8B-B14F-4D97-AF65-F5344CB8AC3E}">
        <p14:creationId xmlns:p14="http://schemas.microsoft.com/office/powerpoint/2010/main" val="310513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8397180" cy="429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6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</a:t>
            </a:r>
            <a:r>
              <a:rPr lang="en-US" altLang="ko-KR" dirty="0"/>
              <a:t> parsing (1)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325" y="1124744"/>
            <a:ext cx="8229600" cy="441991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43D555-E69A-4D2C-A195-AC6F84467792}"/>
              </a:ext>
            </a:extLst>
          </p:cNvPr>
          <p:cNvSpPr/>
          <p:nvPr/>
        </p:nvSpPr>
        <p:spPr>
          <a:xfrm>
            <a:off x="611559" y="5566370"/>
            <a:ext cx="8058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'https://username:password@www.python.org:8080/doc/;parameter?q=example#hoge'</a:t>
            </a:r>
          </a:p>
        </p:txBody>
      </p:sp>
    </p:spTree>
    <p:extLst>
      <p:ext uri="{BB962C8B-B14F-4D97-AF65-F5344CB8AC3E}">
        <p14:creationId xmlns:p14="http://schemas.microsoft.com/office/powerpoint/2010/main" val="372645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424" y="188640"/>
            <a:ext cx="8229600" cy="706090"/>
          </a:xfrm>
        </p:spPr>
        <p:txBody>
          <a:bodyPr/>
          <a:lstStyle/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en-US" altLang="ko-KR"/>
              <a:t>parsing (2)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24" y="1340768"/>
            <a:ext cx="8289040" cy="38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8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76238-FD83-4A4D-A881-1339DCAF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코로나 동향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20518-2739-4D6B-8E2D-20A9A54C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hlinkClick r:id="rId2"/>
              </a:rPr>
              <a:t>http://www.seoul.go.kr/coronaV/coronaStatus.do</a:t>
            </a:r>
            <a:endParaRPr lang="en-US" altLang="ko-KR" b="0" dirty="0"/>
          </a:p>
          <a:p>
            <a:r>
              <a:rPr lang="en-US" altLang="ko-KR" b="0" dirty="0" err="1"/>
              <a:t>url</a:t>
            </a:r>
            <a:r>
              <a:rPr lang="ko-KR" altLang="en-US" b="0" dirty="0"/>
              <a:t>에 저장된 </a:t>
            </a:r>
            <a:r>
              <a:rPr lang="en-US" altLang="ko-KR" b="0" dirty="0"/>
              <a:t>table</a:t>
            </a:r>
            <a:r>
              <a:rPr lang="ko-KR" altLang="en-US" b="0" dirty="0"/>
              <a:t> 수를 </a:t>
            </a:r>
            <a:r>
              <a:rPr lang="ko-KR" altLang="en-US" b="0" dirty="0" err="1"/>
              <a:t>구하시오</a:t>
            </a:r>
            <a:endParaRPr lang="en-US" altLang="ko-KR" b="0" dirty="0"/>
          </a:p>
          <a:p>
            <a:r>
              <a:rPr lang="en-US" altLang="ko-KR" b="0" dirty="0"/>
              <a:t>0</a:t>
            </a:r>
            <a:r>
              <a:rPr lang="ko-KR" altLang="en-US" b="0" dirty="0"/>
              <a:t>번째 테이블을 </a:t>
            </a:r>
            <a:r>
              <a:rPr lang="ko-KR" altLang="en-US" b="0" dirty="0" err="1"/>
              <a:t>행열을</a:t>
            </a:r>
            <a:r>
              <a:rPr lang="ko-KR" altLang="en-US" b="0" dirty="0"/>
              <a:t> </a:t>
            </a:r>
            <a:r>
              <a:rPr lang="ko-KR" altLang="en-US" b="0" dirty="0" err="1"/>
              <a:t>바꾸시오</a:t>
            </a:r>
            <a:endParaRPr lang="en-US" altLang="ko-KR" b="0" dirty="0"/>
          </a:p>
          <a:p>
            <a:r>
              <a:rPr lang="en-US" altLang="ko-KR" b="0" dirty="0"/>
              <a:t>‘</a:t>
            </a:r>
            <a:r>
              <a:rPr lang="ko-KR" altLang="en-US" b="0" dirty="0"/>
              <a:t>확진일</a:t>
            </a:r>
            <a:r>
              <a:rPr lang="en-US" altLang="ko-KR" b="0" dirty="0"/>
              <a:t>’</a:t>
            </a:r>
            <a:r>
              <a:rPr lang="ko-KR" altLang="en-US" b="0" dirty="0"/>
              <a:t>을 </a:t>
            </a:r>
            <a:r>
              <a:rPr lang="en-US" altLang="ko-KR" b="0" dirty="0"/>
              <a:t>‘7_21_’</a:t>
            </a:r>
            <a:r>
              <a:rPr lang="ko-KR" altLang="en-US" b="0" dirty="0"/>
              <a:t>의 형태로 </a:t>
            </a:r>
            <a:r>
              <a:rPr lang="ko-KR" altLang="en-US" b="0" dirty="0" err="1"/>
              <a:t>바꾸시오</a:t>
            </a:r>
            <a:r>
              <a:rPr lang="en-US" altLang="ko-KR" b="0" dirty="0"/>
              <a:t>. </a:t>
            </a:r>
            <a:r>
              <a:rPr lang="ko-KR" altLang="en-US" b="0" dirty="0"/>
              <a:t>예 </a:t>
            </a:r>
            <a:r>
              <a:rPr lang="en-US" altLang="ko-KR" b="0" dirty="0"/>
              <a:t>7.21.</a:t>
            </a:r>
            <a:r>
              <a:rPr lang="ko-KR" altLang="en-US" b="0" dirty="0"/>
              <a:t>을 </a:t>
            </a:r>
            <a:r>
              <a:rPr lang="en-US" altLang="ko-KR" b="0" dirty="0"/>
              <a:t>7_21_</a:t>
            </a:r>
            <a:r>
              <a:rPr lang="ko-KR" altLang="en-US" b="0" dirty="0"/>
              <a:t>로 </a:t>
            </a:r>
            <a:r>
              <a:rPr lang="ko-KR" altLang="en-US" b="0" dirty="0" err="1"/>
              <a:t>바꾸시오</a:t>
            </a:r>
            <a:endParaRPr lang="en-US" altLang="ko-KR" b="0" dirty="0"/>
          </a:p>
          <a:p>
            <a:r>
              <a:rPr lang="en-US" altLang="ko-KR" b="0" dirty="0" err="1"/>
              <a:t>file_name</a:t>
            </a:r>
            <a:r>
              <a:rPr lang="en-US" altLang="ko-KR" b="0" dirty="0"/>
              <a:t> = </a:t>
            </a:r>
            <a:r>
              <a:rPr lang="en-US" altLang="ko-KR" b="0" dirty="0" err="1"/>
              <a:t>f"seoul_covid</a:t>
            </a:r>
            <a:r>
              <a:rPr lang="en-US" altLang="ko-KR" b="0" dirty="0"/>
              <a:t>_{</a:t>
            </a:r>
            <a:r>
              <a:rPr lang="en-US" altLang="ko-KR" b="0" dirty="0" err="1"/>
              <a:t>last_day</a:t>
            </a:r>
            <a:r>
              <a:rPr lang="en-US" altLang="ko-KR" b="0" dirty="0"/>
              <a:t>}.csv“ </a:t>
            </a:r>
            <a:r>
              <a:rPr lang="ko-KR" altLang="en-US" b="0" dirty="0"/>
              <a:t>로 </a:t>
            </a:r>
            <a:r>
              <a:rPr lang="ko-KR" altLang="en-US" b="0" dirty="0" err="1"/>
              <a:t>저장하시오</a:t>
            </a:r>
            <a:endParaRPr lang="en-US" altLang="ko-KR" b="0" dirty="0"/>
          </a:p>
          <a:p>
            <a:r>
              <a:rPr lang="ko-KR" altLang="en-US" b="0" dirty="0"/>
              <a:t>연번을 기준으로 </a:t>
            </a:r>
            <a:r>
              <a:rPr lang="ko-KR" altLang="en-US" b="0" dirty="0" err="1"/>
              <a:t>내림차순하시오</a:t>
            </a:r>
            <a:r>
              <a:rPr lang="en-US" altLang="ko-KR" b="0" dirty="0"/>
              <a:t>.</a:t>
            </a:r>
          </a:p>
          <a:p>
            <a:endParaRPr lang="en-US" altLang="ko-KR" b="0" u="sng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E42301-61B4-4D69-A286-DE194EA667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5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ADC29-BCFC-420E-A482-B3337CD5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256B2-6057-45ED-B63A-5B2CC7C5A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DBAF46-7DF3-4435-BEE4-C654DF4E7E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24F52D-B9E9-44E6-B1CB-A0679888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90512"/>
            <a:ext cx="6630189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0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AB790-D817-45D4-AFF1-72383062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2A4F8-180C-4BAE-B076-31DA9952B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BED2F2-39ED-474E-8CAB-2701E240BB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B6332E-BBEE-40C3-9B12-04C9B1422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32656"/>
            <a:ext cx="485204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7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10654</TotalTime>
  <Words>144</Words>
  <Application>Microsoft Office PowerPoint</Application>
  <PresentationFormat>화면 슬라이드 쇼(4:3)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HY견고딕</vt:lpstr>
      <vt:lpstr>굴림</vt:lpstr>
      <vt:lpstr>맑은 고딕</vt:lpstr>
      <vt:lpstr>Aharoni</vt:lpstr>
      <vt:lpstr>Arial</vt:lpstr>
      <vt:lpstr>Wingdings</vt:lpstr>
      <vt:lpstr>Office 테마</vt:lpstr>
      <vt:lpstr>6. 크롤링 (step1)</vt:lpstr>
      <vt:lpstr>액셀 시트 읽어오기</vt:lpstr>
      <vt:lpstr>BeautifulSoup 라이브러리</vt:lpstr>
      <vt:lpstr>BeautifulSoup 라이브러리 (2)</vt:lpstr>
      <vt:lpstr>url parsing (1)</vt:lpstr>
      <vt:lpstr>url parsing (2)</vt:lpstr>
      <vt:lpstr>코로나 동향 분석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884</cp:revision>
  <cp:lastPrinted>2020-01-07T04:48:31Z</cp:lastPrinted>
  <dcterms:created xsi:type="dcterms:W3CDTF">2007-10-05T07:38:31Z</dcterms:created>
  <dcterms:modified xsi:type="dcterms:W3CDTF">2020-07-22T10:05:33Z</dcterms:modified>
</cp:coreProperties>
</file>