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58" r:id="rId2"/>
    <p:sldId id="457" r:id="rId3"/>
    <p:sldId id="458" r:id="rId4"/>
    <p:sldId id="459" r:id="rId5"/>
    <p:sldId id="460" r:id="rId6"/>
    <p:sldId id="461" r:id="rId7"/>
    <p:sldId id="462" r:id="rId8"/>
    <p:sldId id="463" r:id="rId9"/>
    <p:sldId id="455" r:id="rId10"/>
    <p:sldId id="465" r:id="rId11"/>
    <p:sldId id="464" r:id="rId12"/>
    <p:sldId id="456" r:id="rId13"/>
    <p:sldId id="448" r:id="rId14"/>
    <p:sldId id="449" r:id="rId15"/>
    <p:sldId id="440" r:id="rId16"/>
    <p:sldId id="441" r:id="rId17"/>
    <p:sldId id="446" r:id="rId18"/>
    <p:sldId id="447" r:id="rId19"/>
    <p:sldId id="444" r:id="rId20"/>
    <p:sldId id="445" r:id="rId21"/>
    <p:sldId id="453" r:id="rId22"/>
    <p:sldId id="454" r:id="rId2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9529" autoAdjust="0"/>
  </p:normalViewPr>
  <p:slideViewPr>
    <p:cSldViewPr>
      <p:cViewPr varScale="1">
        <p:scale>
          <a:sx n="102" d="100"/>
          <a:sy n="102" d="100"/>
        </p:scale>
        <p:origin x="1752" y="102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5" rIns="90708" bIns="4535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</p:spPr>
        <p:txBody>
          <a:bodyPr vert="horz" lIns="90708" tIns="45355" rIns="90708" bIns="45355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803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47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997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719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47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01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316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49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213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4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528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781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9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8" name="그림 7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498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301053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 descr="00201_06_1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6"/>
          <p:cNvGrpSpPr>
            <a:grpSpLocks/>
          </p:cNvGrpSpPr>
          <p:nvPr userDrawn="1"/>
        </p:nvGrpSpPr>
        <p:grpSpPr bwMode="auto">
          <a:xfrm>
            <a:off x="714375" y="928688"/>
            <a:ext cx="7626350" cy="5680075"/>
            <a:chOff x="714348" y="928670"/>
            <a:chExt cx="7626088" cy="5679948"/>
          </a:xfrm>
        </p:grpSpPr>
        <p:pic>
          <p:nvPicPr>
            <p:cNvPr id="4" name="그림 7" descr="7785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82" y="1000108"/>
              <a:ext cx="7429552" cy="557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14348" y="928670"/>
              <a:ext cx="7626088" cy="5679948"/>
            </a:xfrm>
            <a:prstGeom prst="rect">
              <a:avLst/>
            </a:prstGeom>
            <a:gradFill>
              <a:gsLst>
                <a:gs pos="0">
                  <a:srgbClr val="5E9EFF">
                    <a:alpha val="0"/>
                  </a:srgbClr>
                </a:gs>
                <a:gs pos="39999">
                  <a:schemeClr val="bg1">
                    <a:alpha val="69000"/>
                  </a:schemeClr>
                </a:gs>
                <a:gs pos="53000">
                  <a:schemeClr val="bg1">
                    <a:alpha val="72000"/>
                  </a:schemeClr>
                </a:gs>
                <a:gs pos="90000">
                  <a:schemeClr val="bg1"/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2020-07-19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61394" y="260648"/>
            <a:ext cx="8229600" cy="776309"/>
          </a:xfrm>
        </p:spPr>
        <p:txBody>
          <a:bodyPr/>
          <a:lstStyle/>
          <a:p>
            <a:r>
              <a:rPr lang="en-US" altLang="ko-KR" dirty="0"/>
              <a:t>Comprehension(1)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b="0" dirty="0"/>
              <a:t>&gt;&gt;&gt; a2 = [ </a:t>
            </a:r>
            <a:r>
              <a:rPr lang="en-US" altLang="ko-KR" b="0" dirty="0" err="1"/>
              <a:t>i</a:t>
            </a:r>
            <a:r>
              <a:rPr lang="en-US" altLang="ko-KR" b="0" dirty="0"/>
              <a:t> for </a:t>
            </a:r>
            <a:r>
              <a:rPr lang="en-US" altLang="ko-KR" b="0" dirty="0" err="1"/>
              <a:t>i</a:t>
            </a:r>
            <a:r>
              <a:rPr lang="en-US" altLang="ko-KR" b="0" dirty="0"/>
              <a:t> in range(100)]</a:t>
            </a:r>
          </a:p>
          <a:p>
            <a:pPr>
              <a:buNone/>
            </a:pPr>
            <a:r>
              <a:rPr lang="en-US" altLang="ko-KR" b="0" dirty="0"/>
              <a:t>&gt;&gt;&gt; print(a2)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624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B385F-E79A-4D29-9D83-F012B8DB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답안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FA0072-907A-4CBD-88C3-BF4D163BDA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B99DEE-AD0A-400B-90E0-BEF8EAEF9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56792"/>
            <a:ext cx="74009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7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실습문제 </a:t>
            </a:r>
            <a:r>
              <a:rPr lang="en-US" altLang="ko-KR" sz="2800" dirty="0">
                <a:solidFill>
                  <a:schemeClr val="tx1"/>
                </a:solidFill>
              </a:rPr>
              <a:t>(2)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 다음과 같이 </a:t>
            </a:r>
            <a:r>
              <a:rPr lang="ko-KR" altLang="en-US" b="0" dirty="0" err="1"/>
              <a:t>팩토리얼을</a:t>
            </a:r>
            <a:r>
              <a:rPr lang="ko-KR" altLang="en-US" b="0" dirty="0"/>
              <a:t> 구하는 함수를 정의해 입력된 숫자에 대한</a:t>
            </a:r>
            <a:r>
              <a:rPr lang="ko-KR" altLang="en-US" dirty="0"/>
              <a:t> </a:t>
            </a:r>
            <a:r>
              <a:rPr lang="ko-KR" altLang="en-US" b="0" dirty="0" err="1"/>
              <a:t>팩토리얼</a:t>
            </a:r>
            <a:r>
              <a:rPr lang="ko-KR" altLang="en-US" b="0" dirty="0"/>
              <a:t> 값을 구하는 프로그램을 작성하십시오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08920"/>
            <a:ext cx="1810544" cy="43204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algn="dist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solidFill>
                  <a:srgbClr val="C00000"/>
                </a:solidFill>
                <a:latin typeface="+mn-lt"/>
                <a:ea typeface="HY견고딕" pitchFamily="18" charset="-127"/>
              </a:rPr>
              <a:t>결과화면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06202"/>
            <a:ext cx="5360733" cy="197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4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실습문제 </a:t>
            </a:r>
            <a:r>
              <a:rPr lang="en-US" altLang="ko-KR" sz="2800" dirty="0">
                <a:solidFill>
                  <a:schemeClr val="tx1"/>
                </a:solidFill>
              </a:rPr>
              <a:t>(2) </a:t>
            </a:r>
            <a:r>
              <a:rPr lang="ko-KR" altLang="en-US" sz="2800" dirty="0">
                <a:solidFill>
                  <a:schemeClr val="tx1"/>
                </a:solidFill>
              </a:rPr>
              <a:t>답안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340768"/>
            <a:ext cx="6552728" cy="436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3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실습문제 </a:t>
            </a:r>
            <a:r>
              <a:rPr lang="en-US" altLang="ko-KR" sz="2800" dirty="0">
                <a:solidFill>
                  <a:schemeClr val="tx1"/>
                </a:solidFill>
              </a:rPr>
              <a:t>(3)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 다음의 결과와 같이 </a:t>
            </a:r>
            <a:r>
              <a:rPr lang="ko-KR" altLang="en-US" b="0" dirty="0" err="1"/>
              <a:t>반목문을</a:t>
            </a:r>
            <a:r>
              <a:rPr lang="ko-KR" altLang="en-US" b="0" dirty="0"/>
              <a:t> 이용해 단어의 순서를 거꾸로 해 반환하는 함수를 작성하고 그 함수를 이용해 회문</a:t>
            </a:r>
            <a:r>
              <a:rPr lang="en-US" altLang="ko-KR" b="0" dirty="0"/>
              <a:t>(</a:t>
            </a:r>
            <a:r>
              <a:rPr lang="ko-KR" altLang="en-US" b="0" dirty="0"/>
              <a:t>앞뒤 어느 쪽에서도 같은 단어</a:t>
            </a:r>
            <a:r>
              <a:rPr lang="en-US" altLang="ko-KR" b="0" dirty="0"/>
              <a:t>, </a:t>
            </a:r>
            <a:r>
              <a:rPr lang="ko-KR" altLang="en-US" b="0" dirty="0"/>
              <a:t>말</a:t>
            </a:r>
            <a:r>
              <a:rPr lang="en-US" altLang="ko-KR" b="0" dirty="0"/>
              <a:t>) </a:t>
            </a:r>
            <a:r>
              <a:rPr lang="ko-KR" altLang="en-US" b="0" dirty="0"/>
              <a:t>여부를 판단하는 코드를 작성하십시오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26542" y="2825846"/>
            <a:ext cx="1810544" cy="43204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algn="dist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solidFill>
                  <a:srgbClr val="C00000"/>
                </a:solidFill>
                <a:latin typeface="+mn-lt"/>
                <a:ea typeface="HY견고딕" pitchFamily="18" charset="-127"/>
              </a:rPr>
              <a:t>결과화면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47" y="3293481"/>
            <a:ext cx="5295562" cy="14004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75" y="5013176"/>
            <a:ext cx="5186523" cy="143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6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실습문제 </a:t>
            </a:r>
            <a:r>
              <a:rPr lang="en-US" altLang="ko-KR" sz="2800" dirty="0">
                <a:solidFill>
                  <a:schemeClr val="tx1"/>
                </a:solidFill>
              </a:rPr>
              <a:t>(3) </a:t>
            </a:r>
            <a:r>
              <a:rPr lang="ko-KR" altLang="en-US" sz="2800" dirty="0">
                <a:solidFill>
                  <a:schemeClr val="tx1"/>
                </a:solidFill>
              </a:rPr>
              <a:t>답안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70" y="1340768"/>
            <a:ext cx="829126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9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실습문제 </a:t>
            </a:r>
            <a:r>
              <a:rPr lang="en-US" altLang="ko-KR" sz="2800" dirty="0">
                <a:solidFill>
                  <a:schemeClr val="tx1"/>
                </a:solidFill>
              </a:rPr>
              <a:t>(4)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 Date</a:t>
            </a:r>
            <a:r>
              <a:rPr lang="ko-KR" altLang="en-US" b="0" dirty="0"/>
              <a:t> 클래스를 작성하시오</a:t>
            </a:r>
            <a:r>
              <a:rPr lang="en-US" altLang="ko-KR" b="0" dirty="0"/>
              <a:t>. </a:t>
            </a:r>
            <a:r>
              <a:rPr lang="en-US" altLang="ko-KR" b="0" dirty="0" err="1"/>
              <a:t>is_date_valid</a:t>
            </a:r>
            <a:r>
              <a:rPr lang="en-US" altLang="ko-KR" b="0" dirty="0"/>
              <a:t> </a:t>
            </a:r>
            <a:r>
              <a:rPr lang="ko-KR" altLang="en-US" b="0" dirty="0"/>
              <a:t>는 문자열이 올바른 날짜인지 검사하는 </a:t>
            </a:r>
            <a:r>
              <a:rPr lang="ko-KR" altLang="en-US" b="0" dirty="0" err="1"/>
              <a:t>메서드</a:t>
            </a:r>
            <a:r>
              <a:rPr lang="ko-KR" altLang="en-US" b="0" dirty="0"/>
              <a:t> 입니다</a:t>
            </a:r>
            <a:r>
              <a:rPr lang="en-US" altLang="ko-KR" b="0" dirty="0"/>
              <a:t>. </a:t>
            </a:r>
            <a:r>
              <a:rPr lang="ko-KR" altLang="en-US" b="0" dirty="0"/>
              <a:t>날짜에서 월은 </a:t>
            </a:r>
            <a:r>
              <a:rPr lang="en-US" altLang="ko-KR" b="0" dirty="0"/>
              <a:t>12</a:t>
            </a:r>
            <a:r>
              <a:rPr lang="ko-KR" altLang="en-US" b="0" dirty="0"/>
              <a:t>월까지 일은 </a:t>
            </a:r>
            <a:r>
              <a:rPr lang="en-US" altLang="ko-KR" b="0" dirty="0"/>
              <a:t>31</a:t>
            </a:r>
            <a:r>
              <a:rPr lang="ko-KR" altLang="en-US" b="0" dirty="0"/>
              <a:t>일까지 있어야 합니다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852936"/>
            <a:ext cx="1810544" cy="43204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algn="dist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solidFill>
                  <a:srgbClr val="C00000"/>
                </a:solidFill>
                <a:latin typeface="+mn-lt"/>
                <a:ea typeface="HY견고딕" pitchFamily="18" charset="-127"/>
              </a:rPr>
              <a:t>결과화면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393243"/>
            <a:ext cx="5184576" cy="11997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780176"/>
            <a:ext cx="5109412" cy="116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05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실습문제 </a:t>
            </a:r>
            <a:r>
              <a:rPr lang="en-US" altLang="ko-KR" sz="2800" dirty="0">
                <a:solidFill>
                  <a:schemeClr val="tx1"/>
                </a:solidFill>
              </a:rPr>
              <a:t>(4) </a:t>
            </a:r>
            <a:r>
              <a:rPr lang="ko-KR" altLang="en-US" sz="2800" dirty="0">
                <a:solidFill>
                  <a:schemeClr val="tx1"/>
                </a:solidFill>
              </a:rPr>
              <a:t>답안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568" y="1268760"/>
            <a:ext cx="80466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class Date:</a:t>
            </a:r>
          </a:p>
          <a:p>
            <a:r>
              <a:rPr lang="ko-KR" altLang="en-US" dirty="0"/>
              <a:t>    @staticmethod</a:t>
            </a:r>
          </a:p>
          <a:p>
            <a:r>
              <a:rPr lang="ko-KR" altLang="en-US" dirty="0"/>
              <a:t>    def is_date_valid(date_string):</a:t>
            </a:r>
          </a:p>
          <a:p>
            <a:r>
              <a:rPr lang="ko-KR" altLang="en-US" dirty="0"/>
              <a:t>        year, month, day=map(int, date_string.split('-'))</a:t>
            </a:r>
          </a:p>
          <a:p>
            <a:r>
              <a:rPr lang="ko-KR" altLang="en-US" dirty="0"/>
              <a:t>        return (month&gt;0 and month&lt;=12) and (day&gt;0 and day&lt;=31)</a:t>
            </a:r>
          </a:p>
          <a:p>
            <a:endParaRPr lang="ko-KR" altLang="en-US" dirty="0"/>
          </a:p>
          <a:p>
            <a:r>
              <a:rPr lang="ko-KR" altLang="en-US" dirty="0"/>
              <a:t>date=input("날짜를 입력하시오.:")</a:t>
            </a:r>
          </a:p>
          <a:p>
            <a:r>
              <a:rPr lang="ko-KR" altLang="en-US" dirty="0"/>
              <a:t>if Date.is_date_valid(date):</a:t>
            </a:r>
          </a:p>
          <a:p>
            <a:r>
              <a:rPr lang="ko-KR" altLang="en-US" dirty="0"/>
              <a:t>    print("올바른 날짜입니다")</a:t>
            </a:r>
          </a:p>
          <a:p>
            <a:r>
              <a:rPr lang="ko-KR" altLang="en-US" dirty="0"/>
              <a:t>else:</a:t>
            </a:r>
          </a:p>
          <a:p>
            <a:r>
              <a:rPr lang="ko-KR" altLang="en-US" dirty="0"/>
              <a:t>    print("잘못된 날짜 형식입니다")</a:t>
            </a:r>
          </a:p>
        </p:txBody>
      </p:sp>
    </p:spTree>
    <p:extLst>
      <p:ext uri="{BB962C8B-B14F-4D97-AF65-F5344CB8AC3E}">
        <p14:creationId xmlns:p14="http://schemas.microsoft.com/office/powerpoint/2010/main" val="1552193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실습문제 </a:t>
            </a:r>
            <a:r>
              <a:rPr lang="en-US" altLang="ko-KR" sz="2800" dirty="0">
                <a:solidFill>
                  <a:schemeClr val="tx1"/>
                </a:solidFill>
              </a:rPr>
              <a:t>(5)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 다음의 결과와 같이 국어</a:t>
            </a:r>
            <a:r>
              <a:rPr lang="en-US" altLang="ko-KR" b="0" dirty="0"/>
              <a:t>, </a:t>
            </a:r>
            <a:r>
              <a:rPr lang="ko-KR" altLang="en-US" b="0" dirty="0"/>
              <a:t>영어</a:t>
            </a:r>
            <a:r>
              <a:rPr lang="en-US" altLang="ko-KR" b="0" dirty="0"/>
              <a:t>, </a:t>
            </a:r>
            <a:r>
              <a:rPr lang="ko-KR" altLang="en-US" b="0" dirty="0"/>
              <a:t>수학 점수를 입력 받아 합계를 구하는 객체지향 코드를 작성하십시오</a:t>
            </a:r>
            <a:r>
              <a:rPr lang="en-US" altLang="ko-KR" b="0" dirty="0"/>
              <a:t>.</a:t>
            </a:r>
            <a:endParaRPr lang="en-US" altLang="ko-KR" dirty="0"/>
          </a:p>
          <a:p>
            <a:r>
              <a:rPr lang="ko-KR" altLang="en-US" b="0" dirty="0"/>
              <a:t> </a:t>
            </a:r>
            <a:r>
              <a:rPr lang="en-US" altLang="ko-KR" b="0" dirty="0"/>
              <a:t>Student</a:t>
            </a:r>
            <a:r>
              <a:rPr lang="ko-KR" altLang="en-US" b="0" dirty="0"/>
              <a:t> 클래스의 객체는 객체 생성 시 국어</a:t>
            </a:r>
            <a:r>
              <a:rPr lang="en-US" altLang="ko-KR" b="0" dirty="0"/>
              <a:t>, </a:t>
            </a:r>
            <a:r>
              <a:rPr lang="ko-KR" altLang="en-US" b="0" dirty="0"/>
              <a:t>영어</a:t>
            </a:r>
            <a:r>
              <a:rPr lang="en-US" altLang="ko-KR" b="0" dirty="0"/>
              <a:t>, </a:t>
            </a:r>
            <a:r>
              <a:rPr lang="ko-KR" altLang="en-US" b="0" dirty="0"/>
              <a:t>수학 점수를 저장하며</a:t>
            </a:r>
            <a:r>
              <a:rPr lang="en-US" altLang="ko-KR" b="0" dirty="0"/>
              <a:t>, </a:t>
            </a:r>
            <a:r>
              <a:rPr lang="ko-KR" altLang="en-US" b="0" dirty="0"/>
              <a:t>총점을 구하는 </a:t>
            </a:r>
            <a:r>
              <a:rPr lang="ko-KR" altLang="en-US" b="0" dirty="0" err="1"/>
              <a:t>메서드</a:t>
            </a:r>
            <a:r>
              <a:rPr lang="ko-KR" altLang="en-US" b="0" dirty="0"/>
              <a:t> </a:t>
            </a:r>
            <a:r>
              <a:rPr lang="en-US" altLang="ko-KR" b="0" dirty="0" err="1"/>
              <a:t>get_total</a:t>
            </a:r>
            <a:r>
              <a:rPr lang="ko-KR" altLang="en-US" b="0" dirty="0"/>
              <a:t>을 제공합니다</a:t>
            </a:r>
            <a:r>
              <a:rPr lang="en-US" altLang="ko-KR" b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443957"/>
            <a:ext cx="1810544" cy="43204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algn="dist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solidFill>
                  <a:srgbClr val="C00000"/>
                </a:solidFill>
                <a:latin typeface="+mn-lt"/>
                <a:ea typeface="HY견고딕" pitchFamily="18" charset="-127"/>
              </a:rPr>
              <a:t>결과화면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79205"/>
            <a:ext cx="7904718" cy="179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94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실습문제 </a:t>
            </a:r>
            <a:r>
              <a:rPr lang="en-US" altLang="ko-KR" sz="2800" dirty="0">
                <a:solidFill>
                  <a:schemeClr val="tx1"/>
                </a:solidFill>
              </a:rPr>
              <a:t>(5) </a:t>
            </a:r>
            <a:r>
              <a:rPr lang="ko-KR" altLang="en-US" sz="2800" dirty="0">
                <a:solidFill>
                  <a:schemeClr val="tx1"/>
                </a:solidFill>
              </a:rPr>
              <a:t>답안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24743"/>
            <a:ext cx="6768752" cy="540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08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실습문제 </a:t>
            </a:r>
            <a:r>
              <a:rPr lang="en-US" altLang="ko-KR" sz="2800" dirty="0">
                <a:solidFill>
                  <a:schemeClr val="tx1"/>
                </a:solidFill>
              </a:rPr>
              <a:t>(6)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 인자로 전달된 두 개의 문자열 중 길이가 더 긴 문자열을 출력하는 함수를 정의하고 결과를 출력하는 프로그램을 작성하십시오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3068960"/>
            <a:ext cx="1810544" cy="43204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algn="dist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solidFill>
                  <a:srgbClr val="C00000"/>
                </a:solidFill>
                <a:latin typeface="+mn-lt"/>
                <a:ea typeface="HY견고딕" pitchFamily="18" charset="-127"/>
              </a:rPr>
              <a:t>결과화면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704208"/>
            <a:ext cx="7605872" cy="82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81CDB-A37C-4FED-B36A-300587B5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모듈사용</a:t>
            </a:r>
            <a:br>
              <a:rPr lang="en-US" altLang="ko-KR" dirty="0"/>
            </a:br>
            <a:r>
              <a:rPr lang="en-US" altLang="ko-KR" b="0" dirty="0"/>
              <a:t>&gt;&gt;&gt; help()</a:t>
            </a:r>
            <a:br>
              <a:rPr lang="en-US" altLang="ko-KR" b="0" dirty="0"/>
            </a:br>
            <a:r>
              <a:rPr lang="en-US" altLang="ko-KR" b="0" dirty="0"/>
              <a:t>help&gt; modules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9A3EE-C279-4F95-8A94-65870084C4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00D59B-A176-4CD8-8D4D-D14A6EB09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692275"/>
            <a:ext cx="5429250" cy="4581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7350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실습문제 </a:t>
            </a:r>
            <a:r>
              <a:rPr lang="en-US" altLang="ko-KR" sz="2800" dirty="0">
                <a:solidFill>
                  <a:schemeClr val="tx1"/>
                </a:solidFill>
              </a:rPr>
              <a:t>(6) </a:t>
            </a:r>
            <a:r>
              <a:rPr lang="ko-KR" altLang="en-US" sz="2800" dirty="0">
                <a:solidFill>
                  <a:schemeClr val="tx1"/>
                </a:solidFill>
              </a:rPr>
              <a:t>답안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" y="1268760"/>
            <a:ext cx="8110981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18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실습문제 </a:t>
            </a:r>
            <a:r>
              <a:rPr lang="en-US" altLang="ko-KR" sz="2800" dirty="0">
                <a:solidFill>
                  <a:schemeClr val="tx1"/>
                </a:solidFill>
              </a:rPr>
              <a:t>(7)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 다음과 같이 정렬된 숫자를 가진 리스트에서 특정 숫자를 찾는 함수를 정의하고</a:t>
            </a:r>
            <a:r>
              <a:rPr lang="en-US" altLang="ko-KR" b="0" dirty="0"/>
              <a:t>,</a:t>
            </a:r>
            <a:r>
              <a:rPr lang="ko-KR" altLang="en-US" dirty="0"/>
              <a:t> </a:t>
            </a:r>
            <a:r>
              <a:rPr lang="ko-KR" altLang="en-US" b="0" dirty="0"/>
              <a:t>이 함수를 이용해 임의의 숫자의 포함 여부를 출력하는 프로그램을 작성하십시오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118414"/>
            <a:ext cx="1810544" cy="43204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algn="dist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solidFill>
                  <a:srgbClr val="C00000"/>
                </a:solidFill>
                <a:latin typeface="+mn-lt"/>
                <a:ea typeface="HY견고딕" pitchFamily="18" charset="-127"/>
              </a:rPr>
              <a:t>결과화면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79" y="2929323"/>
            <a:ext cx="4910480" cy="10081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79" y="2492896"/>
            <a:ext cx="3535055" cy="4364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79" y="4664846"/>
            <a:ext cx="4532855" cy="185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74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실습문제 </a:t>
            </a:r>
            <a:r>
              <a:rPr lang="en-US" altLang="ko-KR" sz="2800" dirty="0">
                <a:solidFill>
                  <a:schemeClr val="tx1"/>
                </a:solidFill>
              </a:rPr>
              <a:t>(7) </a:t>
            </a:r>
            <a:r>
              <a:rPr lang="ko-KR" altLang="en-US" sz="2800" dirty="0">
                <a:solidFill>
                  <a:schemeClr val="tx1"/>
                </a:solidFill>
              </a:rPr>
              <a:t>답안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AD2FCC-B7BA-42CC-BF23-AB3A6EA09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340768"/>
            <a:ext cx="537853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1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81CDB-A37C-4FED-B36A-300587B5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실행시간 측정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9A3EE-C279-4F95-8A94-65870084C4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3A8037-C2AF-4A74-8C39-5A2C804FB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84784"/>
            <a:ext cx="4286250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970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81CDB-A37C-4FED-B36A-300587B5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Datetime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9A3EE-C279-4F95-8A94-65870084C4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86BC0B-DD80-4150-88C6-BBD9AE9FE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72816"/>
            <a:ext cx="6732966" cy="20162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203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F1-29C3-425F-9497-572459A3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Calender</a:t>
            </a:r>
            <a:r>
              <a:rPr lang="en-US" altLang="ko-KR" dirty="0"/>
              <a:t> </a:t>
            </a:r>
            <a:r>
              <a:rPr lang="ko-KR" altLang="en-US" dirty="0"/>
              <a:t>모듈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03C37-0877-4FCF-B9AD-4F54FC53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BD081D-BE36-41F9-928F-D71DA8D196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9C47DF0-1749-49E7-8847-04FD364B8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93800"/>
            <a:ext cx="62579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4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F1-29C3-425F-9497-572459A3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Random </a:t>
            </a:r>
            <a:r>
              <a:rPr lang="ko-KR" altLang="en-US" dirty="0"/>
              <a:t>모듈 사용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BD081D-BE36-41F9-928F-D71DA8D196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F4D78D-5403-480E-B0C5-DDBCC960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628800"/>
            <a:ext cx="5184576" cy="37512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542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F1-29C3-425F-9497-572459A3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Random </a:t>
            </a:r>
            <a:r>
              <a:rPr lang="ko-KR" altLang="en-US" dirty="0"/>
              <a:t>모듈 사용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BD081D-BE36-41F9-928F-D71DA8D196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D489E8-0563-4139-A8E1-B510C908F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340768"/>
            <a:ext cx="5467069" cy="33843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0457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F1-29C3-425F-9497-572459A3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Random </a:t>
            </a:r>
            <a:r>
              <a:rPr lang="ko-KR" altLang="en-US" dirty="0"/>
              <a:t>모듈 사용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BD081D-BE36-41F9-928F-D71DA8D196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4F524A-A41D-4E76-B9BB-EB410B7D2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524000"/>
            <a:ext cx="6734175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0671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실습문제 </a:t>
            </a:r>
            <a:r>
              <a:rPr lang="en-US" altLang="ko-KR" sz="2800" dirty="0">
                <a:solidFill>
                  <a:schemeClr val="tx1"/>
                </a:solidFill>
              </a:rPr>
              <a:t>(1)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 </a:t>
            </a:r>
            <a:r>
              <a:rPr lang="en-US" altLang="ko-KR" b="0" dirty="0"/>
              <a:t>for</a:t>
            </a:r>
            <a:r>
              <a:rPr lang="ko-KR" altLang="en-US" b="0" dirty="0"/>
              <a:t>문을 이용하여 다음과 같은 출력화면이 되도록 코드를 </a:t>
            </a:r>
            <a:r>
              <a:rPr lang="ko-KR" altLang="en-US" b="0" dirty="0" err="1"/>
              <a:t>완성하시오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21314" y="1988840"/>
            <a:ext cx="1810544" cy="43204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algn="dist" fontAlgn="auto"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kumimoji="0" lang="ko-KR" altLang="en-US" sz="2000" dirty="0">
                <a:solidFill>
                  <a:srgbClr val="C00000"/>
                </a:solidFill>
                <a:latin typeface="+mn-lt"/>
                <a:ea typeface="HY견고딕" pitchFamily="18" charset="-127"/>
              </a:rPr>
              <a:t>결과화면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37D291-FF52-48DF-9183-D276C530B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708920"/>
            <a:ext cx="33051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514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12571</TotalTime>
  <Words>398</Words>
  <Application>Microsoft Office PowerPoint</Application>
  <PresentationFormat>화면 슬라이드 쇼(4:3)</PresentationFormat>
  <Paragraphs>72</Paragraphs>
  <Slides>22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HY견고딕</vt:lpstr>
      <vt:lpstr>HY헤드라인M</vt:lpstr>
      <vt:lpstr>굴림</vt:lpstr>
      <vt:lpstr>맑은 고딕</vt:lpstr>
      <vt:lpstr>Aharoni</vt:lpstr>
      <vt:lpstr>Arial</vt:lpstr>
      <vt:lpstr>Wingdings</vt:lpstr>
      <vt:lpstr>Office 테마</vt:lpstr>
      <vt:lpstr>Comprehension(1)</vt:lpstr>
      <vt:lpstr>모듈사용 &gt;&gt;&gt; help() help&gt; modules</vt:lpstr>
      <vt:lpstr>실행시간 측정</vt:lpstr>
      <vt:lpstr>Datetime</vt:lpstr>
      <vt:lpstr>Calender 모듈 사용</vt:lpstr>
      <vt:lpstr>Random 모듈 사용 1</vt:lpstr>
      <vt:lpstr>Random 모듈 사용 2</vt:lpstr>
      <vt:lpstr>Random 모듈 사용 3</vt:lpstr>
      <vt:lpstr>실습문제 (1)</vt:lpstr>
      <vt:lpstr>답안(1)</vt:lpstr>
      <vt:lpstr>실습문제 (2)</vt:lpstr>
      <vt:lpstr>실습문제 (2) 답안</vt:lpstr>
      <vt:lpstr>실습문제 (3)</vt:lpstr>
      <vt:lpstr>실습문제 (3) 답안</vt:lpstr>
      <vt:lpstr>실습문제 (4)</vt:lpstr>
      <vt:lpstr>실습문제 (4) 답안</vt:lpstr>
      <vt:lpstr>실습문제 (5)</vt:lpstr>
      <vt:lpstr>실습문제 (5) 답안</vt:lpstr>
      <vt:lpstr>실습문제 (6)</vt:lpstr>
      <vt:lpstr>실습문제 (6) 답안</vt:lpstr>
      <vt:lpstr>실습문제 (7)</vt:lpstr>
      <vt:lpstr>실습문제 (7) 답안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김가영</cp:lastModifiedBy>
  <cp:revision>967</cp:revision>
  <cp:lastPrinted>2018-11-15T01:35:03Z</cp:lastPrinted>
  <dcterms:created xsi:type="dcterms:W3CDTF">2007-10-05T07:38:31Z</dcterms:created>
  <dcterms:modified xsi:type="dcterms:W3CDTF">2020-07-19T03:12:59Z</dcterms:modified>
</cp:coreProperties>
</file>