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8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55" r:id="rId10"/>
    <p:sldId id="464" r:id="rId11"/>
    <p:sldId id="448" r:id="rId12"/>
    <p:sldId id="440" r:id="rId13"/>
    <p:sldId id="446" r:id="rId14"/>
    <p:sldId id="444" r:id="rId15"/>
    <p:sldId id="45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529" autoAdjust="0"/>
  </p:normalViewPr>
  <p:slideViewPr>
    <p:cSldViewPr>
      <p:cViewPr varScale="1">
        <p:scale>
          <a:sx n="102" d="100"/>
          <a:sy n="102" d="100"/>
        </p:scale>
        <p:origin x="1752" y="102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0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8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4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2020-07-19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1394" y="260648"/>
            <a:ext cx="8229600" cy="776309"/>
          </a:xfrm>
        </p:spPr>
        <p:txBody>
          <a:bodyPr/>
          <a:lstStyle/>
          <a:p>
            <a:r>
              <a:rPr lang="en-US" altLang="ko-KR" dirty="0"/>
              <a:t>Comprehension(1)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0" dirty="0"/>
              <a:t>&gt;&gt;&gt; a2 = [ </a:t>
            </a:r>
            <a:r>
              <a:rPr lang="en-US" altLang="ko-KR" b="0" dirty="0" err="1"/>
              <a:t>i</a:t>
            </a:r>
            <a:r>
              <a:rPr lang="en-US" altLang="ko-KR" b="0" dirty="0"/>
              <a:t> for </a:t>
            </a:r>
            <a:r>
              <a:rPr lang="en-US" altLang="ko-KR" b="0" dirty="0" err="1"/>
              <a:t>i</a:t>
            </a:r>
            <a:r>
              <a:rPr lang="en-US" altLang="ko-KR" b="0" dirty="0"/>
              <a:t> in range(100)]</a:t>
            </a:r>
          </a:p>
          <a:p>
            <a:pPr>
              <a:buNone/>
            </a:pPr>
            <a:r>
              <a:rPr lang="en-US" altLang="ko-KR" b="0" dirty="0"/>
              <a:t>&gt;&gt;&gt; print(a2)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2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다음과 같이 </a:t>
            </a:r>
            <a:r>
              <a:rPr lang="ko-KR" altLang="en-US" b="0" dirty="0" err="1"/>
              <a:t>팩토리얼을</a:t>
            </a:r>
            <a:r>
              <a:rPr lang="ko-KR" altLang="en-US" b="0" dirty="0"/>
              <a:t> 구하는 함수를 정의해 입력된 숫자에 대한</a:t>
            </a:r>
            <a:r>
              <a:rPr lang="ko-KR" altLang="en-US" dirty="0"/>
              <a:t>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값을 구하는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0892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06202"/>
            <a:ext cx="5360733" cy="19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다음의 결과와 같이 </a:t>
            </a:r>
            <a:r>
              <a:rPr lang="ko-KR" altLang="en-US" b="0" dirty="0" err="1"/>
              <a:t>반목문을</a:t>
            </a:r>
            <a:r>
              <a:rPr lang="ko-KR" altLang="en-US" b="0" dirty="0"/>
              <a:t> 이용해 단어의 순서를 거꾸로 해 반환하는 함수를 작성하고 그 함수를 이용해 회문</a:t>
            </a:r>
            <a:r>
              <a:rPr lang="en-US" altLang="ko-KR" b="0" dirty="0"/>
              <a:t>(</a:t>
            </a:r>
            <a:r>
              <a:rPr lang="ko-KR" altLang="en-US" b="0" dirty="0"/>
              <a:t>앞뒤 어느 쪽에서도 같은 단어</a:t>
            </a:r>
            <a:r>
              <a:rPr lang="en-US" altLang="ko-KR" b="0" dirty="0"/>
              <a:t>, </a:t>
            </a:r>
            <a:r>
              <a:rPr lang="ko-KR" altLang="en-US" b="0" dirty="0"/>
              <a:t>말</a:t>
            </a:r>
            <a:r>
              <a:rPr lang="en-US" altLang="ko-KR" b="0" dirty="0"/>
              <a:t>) </a:t>
            </a:r>
            <a:r>
              <a:rPr lang="ko-KR" altLang="en-US" b="0" dirty="0"/>
              <a:t>여부를 판단하는 코드를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6542" y="2825846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7" y="3293481"/>
            <a:ext cx="5295562" cy="1400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5" y="5013176"/>
            <a:ext cx="5186523" cy="14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 Date</a:t>
            </a:r>
            <a:r>
              <a:rPr lang="ko-KR" altLang="en-US" b="0" dirty="0"/>
              <a:t> 클래스를 작성하시오</a:t>
            </a:r>
            <a:r>
              <a:rPr lang="en-US" altLang="ko-KR" b="0" dirty="0"/>
              <a:t>. </a:t>
            </a:r>
            <a:r>
              <a:rPr lang="en-US" altLang="ko-KR" b="0" dirty="0" err="1"/>
              <a:t>is_date_valid</a:t>
            </a:r>
            <a:r>
              <a:rPr lang="en-US" altLang="ko-KR" b="0" dirty="0"/>
              <a:t> </a:t>
            </a:r>
            <a:r>
              <a:rPr lang="ko-KR" altLang="en-US" b="0" dirty="0"/>
              <a:t>는 문자열이 올바른 날짜인지 검사하는 </a:t>
            </a:r>
            <a:r>
              <a:rPr lang="ko-KR" altLang="en-US" b="0" dirty="0" err="1"/>
              <a:t>메서드</a:t>
            </a:r>
            <a:r>
              <a:rPr lang="ko-KR" altLang="en-US" b="0" dirty="0"/>
              <a:t> 입니다</a:t>
            </a:r>
            <a:r>
              <a:rPr lang="en-US" altLang="ko-KR" b="0" dirty="0"/>
              <a:t>. </a:t>
            </a:r>
            <a:r>
              <a:rPr lang="ko-KR" altLang="en-US" b="0" dirty="0"/>
              <a:t>날짜에서 월은 </a:t>
            </a:r>
            <a:r>
              <a:rPr lang="en-US" altLang="ko-KR" b="0" dirty="0"/>
              <a:t>12</a:t>
            </a:r>
            <a:r>
              <a:rPr lang="ko-KR" altLang="en-US" b="0" dirty="0"/>
              <a:t>월까지 일은 </a:t>
            </a:r>
            <a:r>
              <a:rPr lang="en-US" altLang="ko-KR" b="0" dirty="0"/>
              <a:t>31</a:t>
            </a:r>
            <a:r>
              <a:rPr lang="ko-KR" altLang="en-US" b="0" dirty="0"/>
              <a:t>일까지 있어야 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52936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93243"/>
            <a:ext cx="5184576" cy="11997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780176"/>
            <a:ext cx="5109412" cy="11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(5)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다음의 결과와 같이 국어</a:t>
            </a:r>
            <a:r>
              <a:rPr lang="en-US" altLang="ko-KR" b="0" dirty="0"/>
              <a:t>, </a:t>
            </a:r>
            <a:r>
              <a:rPr lang="ko-KR" altLang="en-US" b="0" dirty="0"/>
              <a:t>영어</a:t>
            </a:r>
            <a:r>
              <a:rPr lang="en-US" altLang="ko-KR" b="0" dirty="0"/>
              <a:t>, </a:t>
            </a:r>
            <a:r>
              <a:rPr lang="ko-KR" altLang="en-US" b="0" dirty="0"/>
              <a:t>수학 점수를 입력 받아 합계를 구하는 객체지향 코드를 작성하십시오</a:t>
            </a:r>
            <a:r>
              <a:rPr lang="en-US" altLang="ko-KR" b="0" dirty="0"/>
              <a:t>.</a:t>
            </a:r>
            <a:endParaRPr lang="en-US" altLang="ko-KR" dirty="0"/>
          </a:p>
          <a:p>
            <a:r>
              <a:rPr lang="ko-KR" altLang="en-US" b="0" dirty="0"/>
              <a:t> </a:t>
            </a:r>
            <a:r>
              <a:rPr lang="en-US" altLang="ko-KR" b="0" dirty="0"/>
              <a:t>Student</a:t>
            </a:r>
            <a:r>
              <a:rPr lang="ko-KR" altLang="en-US" b="0" dirty="0"/>
              <a:t> 클래스의 객체는 객체 생성 시 국어</a:t>
            </a:r>
            <a:r>
              <a:rPr lang="en-US" altLang="ko-KR" b="0" dirty="0"/>
              <a:t>, </a:t>
            </a:r>
            <a:r>
              <a:rPr lang="ko-KR" altLang="en-US" b="0" dirty="0"/>
              <a:t>영어</a:t>
            </a:r>
            <a:r>
              <a:rPr lang="en-US" altLang="ko-KR" b="0" dirty="0"/>
              <a:t>, </a:t>
            </a:r>
            <a:r>
              <a:rPr lang="ko-KR" altLang="en-US" b="0" dirty="0"/>
              <a:t>수학 점수를 저장하며</a:t>
            </a:r>
            <a:r>
              <a:rPr lang="en-US" altLang="ko-KR" b="0" dirty="0"/>
              <a:t>, </a:t>
            </a:r>
            <a:r>
              <a:rPr lang="ko-KR" altLang="en-US" b="0" dirty="0"/>
              <a:t>총점을 구하는 </a:t>
            </a:r>
            <a:r>
              <a:rPr lang="ko-KR" altLang="en-US" b="0" dirty="0" err="1"/>
              <a:t>메서드</a:t>
            </a:r>
            <a:r>
              <a:rPr lang="ko-KR" altLang="en-US" b="0" dirty="0"/>
              <a:t> </a:t>
            </a:r>
            <a:r>
              <a:rPr lang="en-US" altLang="ko-KR" b="0" dirty="0" err="1"/>
              <a:t>get_total</a:t>
            </a:r>
            <a:r>
              <a:rPr lang="ko-KR" altLang="en-US" b="0" dirty="0"/>
              <a:t>을 제공합니다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3957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9205"/>
            <a:ext cx="7904718" cy="1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(6)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인자로 전달된 두 개의 문자열 중 길이가 더 긴 문자열을 출력하는 함수를 정의하고 결과를 출력하는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06896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04208"/>
            <a:ext cx="7605872" cy="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(7)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다음과 같이 정렬된 숫자를 가진 리스트에서 특정 숫자를 찾는 함수를 정의하고</a:t>
            </a:r>
            <a:r>
              <a:rPr lang="en-US" altLang="ko-KR" b="0" dirty="0"/>
              <a:t>,</a:t>
            </a:r>
            <a:r>
              <a:rPr lang="ko-KR" altLang="en-US" dirty="0"/>
              <a:t> </a:t>
            </a:r>
            <a:r>
              <a:rPr lang="ko-KR" altLang="en-US" b="0" dirty="0"/>
              <a:t>이 함수를 이용해 임의의 숫자의 포함 여부를 출력하는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1841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9" y="2929323"/>
            <a:ext cx="4910480" cy="100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9" y="2492896"/>
            <a:ext cx="3535055" cy="436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9" y="4664846"/>
            <a:ext cx="4532855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모듈사용</a:t>
            </a:r>
            <a:br>
              <a:rPr lang="en-US" altLang="ko-KR" dirty="0"/>
            </a:br>
            <a:r>
              <a:rPr lang="en-US" altLang="ko-KR" b="0" dirty="0"/>
              <a:t>&gt;&gt;&gt; help()</a:t>
            </a:r>
            <a:br>
              <a:rPr lang="en-US" altLang="ko-KR" b="0" dirty="0"/>
            </a:br>
            <a:r>
              <a:rPr lang="en-US" altLang="ko-KR" b="0" dirty="0"/>
              <a:t>help&gt; modules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0D59B-A176-4CD8-8D4D-D14A6EB0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92275"/>
            <a:ext cx="5429250" cy="458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3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실행시간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A8037-C2AF-4A74-8C39-5A2C804F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4286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6BC0B-DD80-4150-88C6-BBD9AE9F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732966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3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Calender</a:t>
            </a:r>
            <a:r>
              <a:rPr lang="en-US" altLang="ko-KR" dirty="0"/>
              <a:t> </a:t>
            </a:r>
            <a:r>
              <a:rPr lang="ko-KR" altLang="en-US" dirty="0"/>
              <a:t>모듈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03C37-0877-4FCF-B9AD-4F54FC53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C47DF0-1749-49E7-8847-04FD364B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800"/>
            <a:ext cx="6257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4D78D-5403-480E-B0C5-DDBCC960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184576" cy="3751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42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489E8-0563-4139-A8E1-B510C908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467069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4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F524A-A41D-4E76-B9BB-EB410B7D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524000"/>
            <a:ext cx="673417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6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</a:t>
            </a:r>
            <a:r>
              <a:rPr lang="en-US" altLang="ko-KR" b="0" dirty="0"/>
              <a:t>for</a:t>
            </a:r>
            <a:r>
              <a:rPr lang="ko-KR" altLang="en-US" b="0" dirty="0"/>
              <a:t>문을 이용하여 다음과 같은 출력화면이 되도록 코드를 </a:t>
            </a:r>
            <a:r>
              <a:rPr lang="ko-KR" altLang="en-US" b="0" dirty="0" err="1"/>
              <a:t>완성하시오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1314" y="198884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7D291-FF52-48DF-9183-D276C530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08920"/>
            <a:ext cx="330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1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12572</TotalTime>
  <Words>268</Words>
  <Application>Microsoft Office PowerPoint</Application>
  <PresentationFormat>화면 슬라이드 쇼(4:3)</PresentationFormat>
  <Paragraphs>47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Comprehension(1)</vt:lpstr>
      <vt:lpstr>모듈사용 &gt;&gt;&gt; help() help&gt; modules</vt:lpstr>
      <vt:lpstr>실행시간 측정</vt:lpstr>
      <vt:lpstr>Datetime</vt:lpstr>
      <vt:lpstr>Calender 모듈 사용</vt:lpstr>
      <vt:lpstr>Random 모듈 사용 1</vt:lpstr>
      <vt:lpstr>Random 모듈 사용 2</vt:lpstr>
      <vt:lpstr>Random 모듈 사용 3</vt:lpstr>
      <vt:lpstr>실습문제 (1)</vt:lpstr>
      <vt:lpstr>실습문제 (2)</vt:lpstr>
      <vt:lpstr>실습문제 (3)</vt:lpstr>
      <vt:lpstr>실습문제 (4)</vt:lpstr>
      <vt:lpstr>실습문제 (5)</vt:lpstr>
      <vt:lpstr>실습문제 (6)</vt:lpstr>
      <vt:lpstr>실습문제 (7)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968</cp:revision>
  <cp:lastPrinted>2018-11-15T01:35:03Z</cp:lastPrinted>
  <dcterms:created xsi:type="dcterms:W3CDTF">2007-10-05T07:38:31Z</dcterms:created>
  <dcterms:modified xsi:type="dcterms:W3CDTF">2020-07-19T03:13:31Z</dcterms:modified>
</cp:coreProperties>
</file>