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1" r:id="rId2"/>
    <p:sldId id="403" r:id="rId3"/>
    <p:sldId id="402" r:id="rId4"/>
    <p:sldId id="404" r:id="rId5"/>
    <p:sldId id="292" r:id="rId6"/>
    <p:sldId id="405" r:id="rId7"/>
    <p:sldId id="325" r:id="rId8"/>
    <p:sldId id="308" r:id="rId9"/>
    <p:sldId id="380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7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2020-07-19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HTML </a:t>
            </a:r>
            <a:r>
              <a:rPr lang="ko-KR" altLang="en-US" b="1" dirty="0">
                <a:solidFill>
                  <a:schemeClr val="bg1"/>
                </a:solidFill>
              </a:rPr>
              <a:t>연습문제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1&gt;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H1~h6</a:t>
            </a:r>
            <a:r>
              <a:rPr lang="ko-KR" altLang="en-US" dirty="0"/>
              <a:t>를 태그를 이용하여 </a:t>
            </a:r>
            <a:r>
              <a:rPr lang="en-US" altLang="ko-KR" dirty="0"/>
              <a:t>html</a:t>
            </a:r>
            <a:r>
              <a:rPr lang="ko-KR" altLang="en-US" dirty="0"/>
              <a:t>문서를 작성하시오</a:t>
            </a:r>
          </a:p>
          <a:p>
            <a:endParaRPr kumimoji="0" lang="ko-KR" altLang="en-US" dirty="0"/>
          </a:p>
          <a:p>
            <a:endParaRPr kumimoji="0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132856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답안 </a:t>
            </a:r>
            <a:r>
              <a:rPr lang="en-US" altLang="ko-KR" sz="2800" dirty="0">
                <a:solidFill>
                  <a:schemeClr val="tx1"/>
                </a:solidFill>
              </a:rPr>
              <a:t>1&gt;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  <a:p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5751" y="1700808"/>
            <a:ext cx="6534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&lt;html&gt;</a:t>
            </a:r>
          </a:p>
          <a:p>
            <a:r>
              <a:rPr lang="ko-KR" altLang="en-US" dirty="0"/>
              <a:t>&lt;head&gt;&lt;title&gt; HTML 문서의 제목 부분 &lt;/title&gt;&lt;/head&gt;</a:t>
            </a:r>
          </a:p>
          <a:p>
            <a:r>
              <a:rPr lang="ko-KR" altLang="en-US" dirty="0"/>
              <a:t>&lt;body&gt;</a:t>
            </a:r>
          </a:p>
          <a:p>
            <a:r>
              <a:rPr lang="ko-KR" altLang="en-US" dirty="0"/>
              <a:t>	&lt;h1 align = "center"&gt; h1의 제목 크기 &lt;/h1&gt;</a:t>
            </a:r>
          </a:p>
          <a:p>
            <a:r>
              <a:rPr lang="ko-KR" altLang="en-US" dirty="0"/>
              <a:t>	&lt;h2 align = "center"&gt; h2의 제목 크기 &lt;/h2&gt;</a:t>
            </a:r>
          </a:p>
          <a:p>
            <a:r>
              <a:rPr lang="ko-KR" altLang="en-US" dirty="0"/>
              <a:t>	&lt;h3 align = "center"&gt; h3의 제목 크기 &lt;/h3&gt;</a:t>
            </a:r>
          </a:p>
          <a:p>
            <a:r>
              <a:rPr lang="ko-KR" altLang="en-US" dirty="0"/>
              <a:t>	&lt;h4 align = "center"&gt; h4의 제목 크기 &lt;/h4&gt;</a:t>
            </a:r>
          </a:p>
          <a:p>
            <a:r>
              <a:rPr lang="ko-KR" altLang="en-US" dirty="0"/>
              <a:t>	&lt;h5 align = "center"&gt; h5의 제목 크기 &lt;/h5&gt;</a:t>
            </a:r>
          </a:p>
          <a:p>
            <a:r>
              <a:rPr lang="ko-KR" altLang="en-US" dirty="0"/>
              <a:t>	&lt;h6 align = "center"&gt; h6의 제목 크기 &lt;/h6&gt;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83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2&gt;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다음은 </a:t>
            </a:r>
            <a:r>
              <a:rPr lang="en-US" altLang="ko-KR" dirty="0"/>
              <a:t>&lt;a&gt; </a:t>
            </a:r>
            <a:r>
              <a:rPr lang="ko-KR" altLang="en-US" dirty="0"/>
              <a:t>태그를 이용하여 </a:t>
            </a:r>
            <a:r>
              <a:rPr lang="en-US" altLang="ko-KR" dirty="0"/>
              <a:t>W3C </a:t>
            </a:r>
            <a:r>
              <a:rPr lang="ko-KR" altLang="en-US" dirty="0"/>
              <a:t>사이트를 </a:t>
            </a:r>
            <a:r>
              <a:rPr lang="ko-KR" altLang="en-US" dirty="0" err="1"/>
              <a:t>새창으로</a:t>
            </a:r>
            <a:r>
              <a:rPr lang="ko-KR" altLang="en-US" dirty="0"/>
              <a:t> 연결하는 </a:t>
            </a:r>
            <a:r>
              <a:rPr lang="en-US" altLang="ko-KR" dirty="0"/>
              <a:t>HTML</a:t>
            </a:r>
            <a:r>
              <a:rPr lang="ko-KR" altLang="en-US" dirty="0"/>
              <a:t>문서를 작성하시오</a:t>
            </a:r>
            <a:r>
              <a:rPr lang="en-US" altLang="ko-KR" dirty="0"/>
              <a:t>. target=“_blank”</a:t>
            </a:r>
            <a:endParaRPr kumimoji="0" lang="ko-KR" altLang="en-US" dirty="0"/>
          </a:p>
          <a:p>
            <a:endParaRPr kumimoji="0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80928"/>
            <a:ext cx="4610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소개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19100" y="1019455"/>
            <a:ext cx="8602663" cy="5403850"/>
          </a:xfrm>
        </p:spPr>
        <p:txBody>
          <a:bodyPr/>
          <a:lstStyle/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&lt;html&gt;</a:t>
            </a:r>
          </a:p>
          <a:p>
            <a:pPr>
              <a:buNone/>
            </a:pPr>
            <a:r>
              <a:rPr lang="en-US" altLang="ko-KR" sz="2000" dirty="0"/>
              <a:t>	&lt;head&gt;&lt;title&gt; URL</a:t>
            </a:r>
            <a:r>
              <a:rPr lang="ko-KR" altLang="en-US" sz="2000" dirty="0"/>
              <a:t>을 통한 링크 </a:t>
            </a:r>
            <a:r>
              <a:rPr lang="en-US" altLang="ko-KR" sz="2000" dirty="0"/>
              <a:t>&lt;/title&gt;&lt;/head&gt;    </a:t>
            </a:r>
          </a:p>
          <a:p>
            <a:pPr>
              <a:buNone/>
            </a:pPr>
            <a:r>
              <a:rPr lang="en-US" altLang="ko-KR" sz="2000" dirty="0"/>
              <a:t>	&lt;body&gt;</a:t>
            </a:r>
          </a:p>
          <a:p>
            <a:pPr>
              <a:buNone/>
            </a:pPr>
            <a:r>
              <a:rPr lang="en-US" altLang="ko-KR" sz="2000" dirty="0"/>
              <a:t>		&lt;p&gt;&lt;a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= "http://www.w3c.org" title="</a:t>
            </a:r>
            <a:r>
              <a:rPr lang="ko-KR" altLang="en-US" sz="2000" dirty="0" err="1"/>
              <a:t>새창열림</a:t>
            </a:r>
            <a:r>
              <a:rPr lang="en-US" altLang="ko-KR" sz="2000" dirty="0"/>
              <a:t>" target="_blank"&gt; &lt;font size = "7"&gt;W3C </a:t>
            </a:r>
            <a:r>
              <a:rPr lang="ko-KR" altLang="en-US" sz="2000" dirty="0"/>
              <a:t>새 창으로 열기</a:t>
            </a:r>
            <a:r>
              <a:rPr lang="en-US" altLang="ko-KR" sz="2000" dirty="0"/>
              <a:t>&lt;/font&gt;&lt;/a&gt;&lt;/p&gt;</a:t>
            </a:r>
          </a:p>
          <a:p>
            <a:pPr>
              <a:buNone/>
            </a:pPr>
            <a:r>
              <a:rPr lang="en-US" altLang="ko-KR" sz="2000" dirty="0"/>
              <a:t>	&lt;/body&gt;</a:t>
            </a:r>
          </a:p>
          <a:p>
            <a:pPr>
              <a:buNone/>
            </a:pPr>
            <a:r>
              <a:rPr lang="en-US" altLang="ko-KR" sz="2000" dirty="0"/>
              <a:t>&lt;/html&gt;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3&gt;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표를 완성하시오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/>
              <a:t>25%, </a:t>
            </a:r>
            <a:r>
              <a:rPr lang="ko-KR" altLang="en-US" dirty="0"/>
              <a:t>할일 </a:t>
            </a:r>
            <a:r>
              <a:rPr lang="en-US" altLang="ko-KR" dirty="0"/>
              <a:t>60%, </a:t>
            </a:r>
            <a:r>
              <a:rPr lang="ko-KR" altLang="en-US" dirty="0"/>
              <a:t>확인 </a:t>
            </a:r>
            <a:r>
              <a:rPr lang="en-US" altLang="ko-KR" dirty="0"/>
              <a:t>15%(width), </a:t>
            </a:r>
            <a:r>
              <a:rPr lang="ko-KR" altLang="en-US" dirty="0" err="1"/>
              <a:t>빈공간은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ko-KR" altLang="en-US" dirty="0"/>
              <a:t> </a:t>
            </a:r>
            <a:endParaRPr kumimoji="0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13" y="2564904"/>
            <a:ext cx="621958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1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답안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&gt;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23957" y="1196752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&lt;tr&gt;        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            </a:t>
            </a:r>
          </a:p>
          <a:p>
            <a:r>
              <a:rPr lang="ko-KR" altLang="en-US" sz="1400" dirty="0"/>
              <a:t>    &lt;tr&gt;</a:t>
            </a:r>
          </a:p>
          <a:p>
            <a:r>
              <a:rPr lang="ko-KR" altLang="en-US" sz="1400" dirty="0"/>
              <a:t>        &lt;th rowspan="2"&gt;15:00 ~ 18:00&lt;/th&gt;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</a:t>
            </a:r>
            <a:endParaRPr lang="en-US" altLang="ko-KR" sz="1400" dirty="0"/>
          </a:p>
          <a:p>
            <a:r>
              <a:rPr lang="ko-KR" altLang="en-US" sz="1400" dirty="0"/>
              <a:t>&lt;tr&gt;        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        </a:t>
            </a:r>
          </a:p>
          <a:p>
            <a:r>
              <a:rPr lang="ko-KR" altLang="en-US" sz="1400" dirty="0"/>
              <a:t>    &lt;tr&gt;</a:t>
            </a:r>
          </a:p>
          <a:p>
            <a:r>
              <a:rPr lang="ko-KR" altLang="en-US" sz="1400" dirty="0"/>
              <a:t>    	&lt;th rowspan = "2"&gt;18:00 ~ 21:00&lt;/th&gt;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</a:t>
            </a:r>
          </a:p>
          <a:p>
            <a:r>
              <a:rPr lang="ko-KR" altLang="en-US" sz="1400" dirty="0"/>
              <a:t>    &lt;tr&gt;        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            </a:t>
            </a:r>
          </a:p>
          <a:p>
            <a:r>
              <a:rPr lang="ko-KR" altLang="en-US" sz="1400" dirty="0"/>
              <a:t>&lt;/table&gt;</a:t>
            </a:r>
          </a:p>
          <a:p>
            <a:r>
              <a:rPr lang="ko-KR" altLang="en-US" sz="1400" dirty="0"/>
              <a:t>&lt;/body&gt;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9100" y="1052736"/>
            <a:ext cx="10566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&lt;html&gt;</a:t>
            </a:r>
          </a:p>
          <a:p>
            <a:r>
              <a:rPr lang="ko-KR" altLang="en-US" sz="1400" dirty="0"/>
              <a:t>&lt;head&gt;</a:t>
            </a:r>
          </a:p>
          <a:p>
            <a:r>
              <a:rPr lang="ko-KR" altLang="en-US" sz="1400" dirty="0"/>
              <a:t>&lt;title&gt;</a:t>
            </a:r>
            <a:r>
              <a:rPr lang="ko-KR" altLang="en-US" sz="1400" dirty="0" err="1"/>
              <a:t>일일계획표</a:t>
            </a:r>
            <a:r>
              <a:rPr lang="ko-KR" altLang="en-US" sz="1400" dirty="0"/>
              <a:t>&lt;/title&gt;</a:t>
            </a:r>
          </a:p>
          <a:p>
            <a:r>
              <a:rPr lang="ko-KR" altLang="en-US" sz="1400" dirty="0"/>
              <a:t>&lt;/head&gt;</a:t>
            </a:r>
          </a:p>
          <a:p>
            <a:r>
              <a:rPr lang="ko-KR" altLang="en-US" sz="1400" dirty="0"/>
              <a:t>&lt;body&gt;</a:t>
            </a:r>
          </a:p>
          <a:p>
            <a:r>
              <a:rPr lang="ko-KR" altLang="en-US" sz="1400" dirty="0"/>
              <a:t>&lt;table border&gt;	</a:t>
            </a:r>
          </a:p>
          <a:p>
            <a:r>
              <a:rPr lang="ko-KR" altLang="en-US" sz="1400" dirty="0"/>
              <a:t>    &lt;tr&gt;</a:t>
            </a:r>
          </a:p>
          <a:p>
            <a:r>
              <a:rPr lang="ko-KR" altLang="en-US" sz="1400" dirty="0"/>
              <a:t>        &lt;th width = "25%"&gt;시간&lt;/th&gt;</a:t>
            </a:r>
          </a:p>
          <a:p>
            <a:r>
              <a:rPr lang="ko-KR" altLang="en-US" sz="1400" dirty="0"/>
              <a:t>        &lt;th width = "60%"&gt;할일&lt;/th&gt;</a:t>
            </a:r>
          </a:p>
          <a:p>
            <a:r>
              <a:rPr lang="ko-KR" altLang="en-US" sz="1400" dirty="0"/>
              <a:t>        &lt;th width = "15%"&gt;확인&lt;/th&gt;</a:t>
            </a:r>
          </a:p>
          <a:p>
            <a:r>
              <a:rPr lang="ko-KR" altLang="en-US" sz="1400" dirty="0"/>
              <a:t>    &lt;/tr&gt;</a:t>
            </a:r>
          </a:p>
          <a:p>
            <a:r>
              <a:rPr lang="ko-KR" altLang="en-US" sz="1400" dirty="0"/>
              <a:t>    &lt;tr&gt;</a:t>
            </a:r>
          </a:p>
          <a:p>
            <a:r>
              <a:rPr lang="ko-KR" altLang="en-US" sz="1400" dirty="0"/>
              <a:t>        &lt;th rowspan="2"&gt;09:00 ~ 12:00&lt;/th&gt;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</a:t>
            </a:r>
          </a:p>
          <a:p>
            <a:r>
              <a:rPr lang="ko-KR" altLang="en-US" sz="1400" dirty="0"/>
              <a:t>    &lt;tr&gt;        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&lt;/tr&gt;  </a:t>
            </a:r>
            <a:endParaRPr lang="en-US" altLang="ko-KR" sz="1400" dirty="0"/>
          </a:p>
          <a:p>
            <a:r>
              <a:rPr lang="ko-KR" altLang="en-US" sz="1400" dirty="0"/>
              <a:t> &lt;tr&gt;</a:t>
            </a:r>
          </a:p>
          <a:p>
            <a:r>
              <a:rPr lang="ko-KR" altLang="en-US" sz="1400" dirty="0"/>
              <a:t>        &lt;th rowspan="2"&gt;12:00 ~ 15:00&lt;/th&gt;</a:t>
            </a:r>
          </a:p>
          <a:p>
            <a:r>
              <a:rPr lang="ko-KR" altLang="en-US" sz="1400" dirty="0"/>
              <a:t>        &lt;td&gt;&amp;nbsp;&lt;/td&gt;</a:t>
            </a:r>
          </a:p>
          <a:p>
            <a:r>
              <a:rPr lang="ko-KR" altLang="en-US" sz="1400" dirty="0"/>
              <a:t>        &lt;td&gt;&amp;nbsp;&lt;/td&gt;        </a:t>
            </a:r>
          </a:p>
          <a:p>
            <a:r>
              <a:rPr lang="ko-KR" altLang="en-US" sz="1400" dirty="0"/>
              <a:t>    &lt;/tr&gt;</a:t>
            </a:r>
          </a:p>
          <a:p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4&gt;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77838" y="1124744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순서 없는 리스트와 순서 있는 리스트를 사용하여 다음을 완성하시오</a:t>
            </a: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549746"/>
            <a:ext cx="3456384" cy="49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답안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&gt;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019455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&lt;html&gt;</a:t>
            </a:r>
          </a:p>
          <a:p>
            <a:r>
              <a:rPr lang="ko-KR" altLang="en-US" sz="1600" dirty="0"/>
              <a:t>  &lt;head&gt; &lt;title&gt; 리스트 예제&lt;/title&gt; &lt;/head&gt;   </a:t>
            </a:r>
          </a:p>
          <a:p>
            <a:r>
              <a:rPr lang="ko-KR" altLang="en-US" sz="1600" dirty="0"/>
              <a:t>&lt;body bgcolor= "white"&gt;</a:t>
            </a:r>
          </a:p>
          <a:p>
            <a:r>
              <a:rPr lang="ko-KR" altLang="en-US" sz="1600" dirty="0"/>
              <a:t>&lt;p&gt;&lt;br&gt;</a:t>
            </a:r>
          </a:p>
          <a:p>
            <a:r>
              <a:rPr lang="ko-KR" altLang="en-US" sz="1600" dirty="0"/>
              <a:t>&lt;h2&gt;웹 프로그래밍 목차&lt;/h2&gt;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&lt;ul&gt;</a:t>
            </a:r>
          </a:p>
          <a:p>
            <a:r>
              <a:rPr lang="ko-KR" altLang="en-US" sz="1600" dirty="0"/>
              <a:t>&lt;li&gt;제1장 HTML </a:t>
            </a:r>
          </a:p>
          <a:p>
            <a:r>
              <a:rPr lang="ko-KR" altLang="en-US" sz="1600" dirty="0"/>
              <a:t>       &lt;ol&gt;</a:t>
            </a:r>
          </a:p>
          <a:p>
            <a:r>
              <a:rPr lang="ko-KR" altLang="en-US" sz="1600" dirty="0"/>
              <a:t>          &lt;li&gt;HTML 기초	</a:t>
            </a:r>
          </a:p>
          <a:p>
            <a:r>
              <a:rPr lang="ko-KR" altLang="en-US" sz="1600" dirty="0"/>
              <a:t>            &lt;ol type=a&gt;</a:t>
            </a:r>
          </a:p>
          <a:p>
            <a:r>
              <a:rPr lang="ko-KR" altLang="en-US" sz="1600" dirty="0"/>
              <a:t>               &lt;li&gt;HTML 개요   </a:t>
            </a:r>
          </a:p>
          <a:p>
            <a:r>
              <a:rPr lang="ko-KR" altLang="en-US" sz="1600" dirty="0"/>
              <a:t>               &lt;li&gt;HTML 문서의 구조      </a:t>
            </a:r>
          </a:p>
          <a:p>
            <a:r>
              <a:rPr lang="ko-KR" altLang="en-US" sz="1600" dirty="0"/>
              <a:t>            &lt;/ol&gt;</a:t>
            </a:r>
          </a:p>
          <a:p>
            <a:r>
              <a:rPr lang="ko-KR" altLang="en-US" sz="1600" dirty="0"/>
              <a:t>          &lt;li&gt;HTML 문서의 구조</a:t>
            </a:r>
          </a:p>
          <a:p>
            <a:r>
              <a:rPr lang="ko-KR" altLang="en-US" sz="1600" dirty="0"/>
              <a:t>             &lt;ol type=i&gt;</a:t>
            </a:r>
          </a:p>
          <a:p>
            <a:r>
              <a:rPr lang="ko-KR" altLang="en-US" sz="1600" dirty="0"/>
              <a:t>                &lt;li&gt;기본 태그</a:t>
            </a:r>
          </a:p>
          <a:p>
            <a:r>
              <a:rPr lang="ko-KR" altLang="en-US" sz="1600" dirty="0"/>
              <a:t>                &lt;li&gt;문자 서식 태그</a:t>
            </a:r>
          </a:p>
          <a:p>
            <a:r>
              <a:rPr lang="ko-KR" altLang="en-US" sz="1600" dirty="0"/>
              <a:t>                &lt;li&gt;단락 서식 태그</a:t>
            </a:r>
          </a:p>
          <a:p>
            <a:r>
              <a:rPr lang="ko-KR" altLang="en-US" sz="1600" dirty="0"/>
              <a:t>                &lt;li&gt;목록 태그</a:t>
            </a:r>
          </a:p>
          <a:p>
            <a:r>
              <a:rPr lang="ko-KR" altLang="en-US" sz="1600" dirty="0"/>
              <a:t>                &lt;li&gt;연결 태그</a:t>
            </a:r>
          </a:p>
          <a:p>
            <a:r>
              <a:rPr lang="ko-KR" altLang="en-US" sz="1600" dirty="0"/>
              <a:t>             &lt;/ol&gt;</a:t>
            </a:r>
          </a:p>
          <a:p>
            <a:r>
              <a:rPr lang="ko-KR" altLang="en-US" sz="1600" dirty="0"/>
              <a:t>      &lt;/ol&gt;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&lt;p&gt;</a:t>
            </a:r>
          </a:p>
          <a:p>
            <a:r>
              <a:rPr lang="ko-KR" altLang="en-US" dirty="0"/>
              <a:t>&lt;li&gt;제2장 CSS</a:t>
            </a:r>
          </a:p>
          <a:p>
            <a:r>
              <a:rPr lang="ko-KR" altLang="en-US" dirty="0"/>
              <a:t>       &lt;ul&gt;</a:t>
            </a:r>
          </a:p>
          <a:p>
            <a:r>
              <a:rPr lang="ko-KR" altLang="en-US" dirty="0"/>
              <a:t>         &lt;li&gt; CSS 기초</a:t>
            </a:r>
          </a:p>
          <a:p>
            <a:r>
              <a:rPr lang="ko-KR" altLang="en-US" dirty="0"/>
              <a:t>             &lt;ul&gt;</a:t>
            </a:r>
          </a:p>
          <a:p>
            <a:r>
              <a:rPr lang="ko-KR" altLang="en-US" dirty="0"/>
              <a:t>                &lt;li&gt;CSS 개요</a:t>
            </a:r>
          </a:p>
          <a:p>
            <a:r>
              <a:rPr lang="ko-KR" altLang="en-US" dirty="0"/>
              <a:t>                &lt;li&gt;CSS 사용 방법  </a:t>
            </a:r>
          </a:p>
          <a:p>
            <a:r>
              <a:rPr lang="ko-KR" altLang="en-US" dirty="0"/>
              <a:t>                &lt;li&gt;스타일 정의 방법</a:t>
            </a:r>
          </a:p>
          <a:p>
            <a:r>
              <a:rPr lang="ko-KR" altLang="en-US" dirty="0"/>
              <a:t>                &lt;li&gt;CSS3의 스타일 정의</a:t>
            </a:r>
          </a:p>
          <a:p>
            <a:r>
              <a:rPr lang="ko-KR" altLang="en-US" dirty="0"/>
              <a:t>             &lt;/ul&gt; &lt;p&gt;     </a:t>
            </a:r>
          </a:p>
          <a:p>
            <a:endParaRPr lang="ko-KR" altLang="en-US" dirty="0"/>
          </a:p>
          <a:p>
            <a:r>
              <a:rPr lang="ko-KR" altLang="en-US" dirty="0"/>
              <a:t>&lt;/ul&gt;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622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9994</TotalTime>
  <Words>816</Words>
  <Application>Microsoft Office PowerPoint</Application>
  <PresentationFormat>화면 슬라이드 쇼(4:3)</PresentationFormat>
  <Paragraphs>136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HTML 연습문제</vt:lpstr>
      <vt:lpstr>&lt;문제 1&gt;</vt:lpstr>
      <vt:lpstr>&lt;답안 1&gt;</vt:lpstr>
      <vt:lpstr>&lt;문제 2&gt;</vt:lpstr>
      <vt:lpstr>변수 소개</vt:lpstr>
      <vt:lpstr>&lt;문제 3&gt;</vt:lpstr>
      <vt:lpstr>&lt;답안&gt;</vt:lpstr>
      <vt:lpstr>&lt;문제 4&gt;</vt:lpstr>
      <vt:lpstr>&lt;답안&gt;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853</cp:revision>
  <cp:lastPrinted>2010-10-21T04:58:33Z</cp:lastPrinted>
  <dcterms:created xsi:type="dcterms:W3CDTF">2007-10-05T07:38:31Z</dcterms:created>
  <dcterms:modified xsi:type="dcterms:W3CDTF">2020-07-19T03:24:14Z</dcterms:modified>
</cp:coreProperties>
</file>