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1" r:id="rId2"/>
    <p:sldId id="403" r:id="rId3"/>
    <p:sldId id="404" r:id="rId4"/>
    <p:sldId id="405" r:id="rId5"/>
    <p:sldId id="308" r:id="rId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2020-07-19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HTML </a:t>
            </a:r>
            <a:r>
              <a:rPr lang="ko-KR" altLang="en-US" b="1" dirty="0">
                <a:solidFill>
                  <a:schemeClr val="bg1"/>
                </a:solidFill>
              </a:rPr>
              <a:t>문제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1&gt;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H1~h6</a:t>
            </a:r>
            <a:r>
              <a:rPr lang="ko-KR" altLang="en-US" dirty="0"/>
              <a:t>를 태그를 이용하여 </a:t>
            </a:r>
            <a:r>
              <a:rPr lang="en-US" altLang="ko-KR" dirty="0"/>
              <a:t>html</a:t>
            </a:r>
            <a:r>
              <a:rPr lang="ko-KR" altLang="en-US" dirty="0"/>
              <a:t>문서를 작성하시오</a:t>
            </a:r>
          </a:p>
          <a:p>
            <a:endParaRPr kumimoji="0" lang="ko-KR" altLang="en-US" dirty="0"/>
          </a:p>
          <a:p>
            <a:endParaRPr kumimoji="0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132856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2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2&gt;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다음은 </a:t>
            </a:r>
            <a:r>
              <a:rPr lang="en-US" altLang="ko-KR" dirty="0"/>
              <a:t>&lt;a&gt; </a:t>
            </a:r>
            <a:r>
              <a:rPr lang="ko-KR" altLang="en-US" dirty="0"/>
              <a:t>태그를 이용하여 </a:t>
            </a:r>
            <a:r>
              <a:rPr lang="en-US" altLang="ko-KR" dirty="0"/>
              <a:t>W3C </a:t>
            </a:r>
            <a:r>
              <a:rPr lang="ko-KR" altLang="en-US" dirty="0"/>
              <a:t>사이트를 </a:t>
            </a:r>
            <a:r>
              <a:rPr lang="ko-KR" altLang="en-US" dirty="0" err="1"/>
              <a:t>새창으로</a:t>
            </a:r>
            <a:r>
              <a:rPr lang="ko-KR" altLang="en-US" dirty="0"/>
              <a:t> 연결하는 </a:t>
            </a:r>
            <a:r>
              <a:rPr lang="en-US" altLang="ko-KR" dirty="0"/>
              <a:t>HTML</a:t>
            </a:r>
            <a:r>
              <a:rPr lang="ko-KR" altLang="en-US" dirty="0"/>
              <a:t>문서를 작성하시오</a:t>
            </a:r>
            <a:r>
              <a:rPr lang="en-US" altLang="ko-KR" dirty="0"/>
              <a:t>. target=“_blank”</a:t>
            </a:r>
            <a:endParaRPr kumimoji="0" lang="ko-KR" altLang="en-US" dirty="0"/>
          </a:p>
          <a:p>
            <a:endParaRPr kumimoji="0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80928"/>
            <a:ext cx="4610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3&gt;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61975" y="1349407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 표를 완성하시오</a:t>
            </a:r>
            <a:endParaRPr kumimoji="0"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15205"/>
            <a:ext cx="5904656" cy="205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5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&lt;</a:t>
            </a:r>
            <a:r>
              <a:rPr lang="ko-KR" altLang="en-US" sz="2800" dirty="0">
                <a:solidFill>
                  <a:schemeClr val="tx1"/>
                </a:solidFill>
              </a:rPr>
              <a:t>문제 </a:t>
            </a:r>
            <a:r>
              <a:rPr lang="en-US" altLang="ko-KR" sz="2800" dirty="0">
                <a:solidFill>
                  <a:schemeClr val="tx1"/>
                </a:solidFill>
              </a:rPr>
              <a:t>4&gt;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77838" y="1124744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순서 없는 리스트와 순서 있는 리스트를 사용하여 다음을 완성하시오</a:t>
            </a: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549746"/>
            <a:ext cx="3456384" cy="49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9998</TotalTime>
  <Words>68</Words>
  <Application>Microsoft Office PowerPoint</Application>
  <PresentationFormat>화면 슬라이드 쇼(4:3)</PresentationFormat>
  <Paragraphs>19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HTML 문제</vt:lpstr>
      <vt:lpstr>&lt;문제 1&gt;</vt:lpstr>
      <vt:lpstr>&lt;문제 2&gt;</vt:lpstr>
      <vt:lpstr>&lt;문제 3&gt;</vt:lpstr>
      <vt:lpstr>&lt;문제 4&gt;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857</cp:revision>
  <cp:lastPrinted>2010-10-21T04:58:33Z</cp:lastPrinted>
  <dcterms:created xsi:type="dcterms:W3CDTF">2007-10-05T07:38:31Z</dcterms:created>
  <dcterms:modified xsi:type="dcterms:W3CDTF">2020-07-19T03:32:55Z</dcterms:modified>
</cp:coreProperties>
</file>