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1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7" r:id="rId13"/>
    <p:sldId id="656" r:id="rId14"/>
    <p:sldId id="658" r:id="rId15"/>
    <p:sldId id="659" r:id="rId16"/>
    <p:sldId id="643" r:id="rId17"/>
    <p:sldId id="621" r:id="rId18"/>
    <p:sldId id="645" r:id="rId19"/>
    <p:sldId id="623" r:id="rId20"/>
    <p:sldId id="622" r:id="rId21"/>
    <p:sldId id="644" r:id="rId22"/>
    <p:sldId id="624" r:id="rId23"/>
    <p:sldId id="625" r:id="rId24"/>
    <p:sldId id="628" r:id="rId25"/>
    <p:sldId id="626" r:id="rId26"/>
    <p:sldId id="627" r:id="rId27"/>
    <p:sldId id="629" r:id="rId28"/>
    <p:sldId id="630" r:id="rId29"/>
    <p:sldId id="631" r:id="rId30"/>
    <p:sldId id="633" r:id="rId31"/>
    <p:sldId id="634" r:id="rId32"/>
    <p:sldId id="636" r:id="rId3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667" autoAdjust="0"/>
  </p:normalViewPr>
  <p:slideViewPr>
    <p:cSldViewPr>
      <p:cViewPr varScale="1">
        <p:scale>
          <a:sx n="114" d="100"/>
          <a:sy n="114" d="100"/>
        </p:scale>
        <p:origin x="780" y="9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900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360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8069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42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16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2020-07-23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gov.go.kr/robots.txt" TargetMode="External"/><Relationship Id="rId2" Type="http://schemas.openxmlformats.org/officeDocument/2006/relationships/hyperlink" Target="https://www.innogov.go.kr/ucms/ogp/sug/list.do?menuNo=30001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7. </a:t>
            </a:r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C61B1-269F-4579-A6DC-C9DAB16B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95C684-2B85-451B-9C45-00A22139E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68760"/>
            <a:ext cx="8229600" cy="123707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4CE26A-7558-4676-9E59-074F1C5D0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10237-3DDF-438D-A59C-25020BDE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추출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3851D6-926C-4DB9-BC31-5DCD1A559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61" y="1362075"/>
            <a:ext cx="7496175" cy="41338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2C3F-50A7-4487-9949-3B54E9AF4D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5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7F5BF-BC13-4FC7-BE64-9C46F4B8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추출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C42E5-1A8F-44B1-93C9-23B30A1B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FE8CE-FCFA-4F30-8B5D-98075197D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E15CC3-8CEA-40AC-A112-D51EE6BD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193800"/>
            <a:ext cx="88106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9F79-BAB5-47B0-95A6-101B807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46CDE3-1463-4D3B-A656-5F76FEA7F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196752"/>
            <a:ext cx="6010275" cy="37052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9BE8F-A003-4883-9854-A0F7F83112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2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9AB8-65B0-4C4F-ACC9-A9F5250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아래와 같이 출력이 되도록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DDCFCB-9BE4-405D-B3B8-9A46817DA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495D5B-274B-4939-B314-2961228A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11287"/>
            <a:ext cx="38671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5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A724C-09F9-4E11-9F78-ABEC268E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38C5D-93F6-4426-A9BA-8C60CCAD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2A333C-895B-41DC-A4DF-B81E9F01B3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E5835F-A2A9-412B-BACA-AF3C5ED27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8236"/>
            <a:ext cx="80295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9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63A3E-264C-4C00-BB36-0A65F903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204F4-6A26-4C04-B031-AA2E1C14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정부혁신 홈페이지</a:t>
            </a:r>
            <a:endParaRPr lang="en-US" altLang="ko-KR" dirty="0"/>
          </a:p>
          <a:p>
            <a:pPr>
              <a:buNone/>
            </a:pPr>
            <a:r>
              <a:rPr lang="en-US" altLang="ko-KR" b="0" dirty="0"/>
              <a:t> </a:t>
            </a:r>
            <a:r>
              <a:rPr lang="en-US" altLang="ko-KR" b="0" u="sng" dirty="0">
                <a:hlinkClick r:id="rId2"/>
              </a:rPr>
              <a:t>https://www.innogov.go.kr/ucms/ogp/sug/list.do?menuNo=300011</a:t>
            </a:r>
            <a:endParaRPr lang="en-US" altLang="ko-KR" b="0" u="sng" dirty="0"/>
          </a:p>
          <a:p>
            <a:r>
              <a:rPr lang="ko-KR" altLang="en-US" dirty="0" err="1"/>
              <a:t>크롤링</a:t>
            </a:r>
            <a:r>
              <a:rPr lang="ko-KR" altLang="en-US" dirty="0"/>
              <a:t> 전 확인 하기</a:t>
            </a:r>
          </a:p>
          <a:p>
            <a:pPr>
              <a:buNone/>
            </a:pPr>
            <a:r>
              <a:rPr lang="en-US" altLang="ko-KR" b="0" u="sng" dirty="0">
                <a:hlinkClick r:id="rId3"/>
              </a:rPr>
              <a:t>https://www.innogov.go.kr/robots.txt</a:t>
            </a:r>
            <a:endParaRPr lang="ko-KR" altLang="en-US" b="0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41FF4F-90EA-4960-A68D-DFD587B67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1F8C1A-35AE-4B6A-AD35-679FF20F5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495799"/>
            <a:ext cx="5867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href</a:t>
            </a:r>
            <a:r>
              <a:rPr lang="ko-KR" altLang="en-US" dirty="0"/>
              <a:t>태그안의 </a:t>
            </a:r>
            <a:r>
              <a:rPr lang="en-US" altLang="ko-KR" dirty="0" err="1"/>
              <a:t>url</a:t>
            </a:r>
            <a:r>
              <a:rPr lang="ko-KR" altLang="en-US" dirty="0"/>
              <a:t>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전체 내용을 가져오기 위해 목록에 있는 </a:t>
            </a:r>
            <a:r>
              <a:rPr lang="en-US" altLang="ko-KR" b="0" dirty="0" err="1"/>
              <a:t>href</a:t>
            </a:r>
            <a:r>
              <a:rPr lang="en-US" altLang="ko-KR" b="0" dirty="0"/>
              <a:t> </a:t>
            </a:r>
            <a:r>
              <a:rPr lang="ko-KR" altLang="en-US" b="0" dirty="0"/>
              <a:t>태그 안에 있는 </a:t>
            </a:r>
            <a:r>
              <a:rPr lang="en-US" altLang="ko-KR" b="0" dirty="0" err="1"/>
              <a:t>url</a:t>
            </a:r>
            <a:r>
              <a:rPr lang="ko-KR" altLang="en-US" b="0" dirty="0"/>
              <a:t>을 가져옵니다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6" y="2060848"/>
            <a:ext cx="7850247" cy="17187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4249637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f"https://www.innogov.go.kr/ucms/ogp/sug/list.do?pnum={pnum}&amp;menuNo=300011&amp;sugMonthTp</a:t>
            </a:r>
            <a:r>
              <a:rPr lang="en-US" altLang="ko-KR" dirty="0"/>
              <a:t>={</a:t>
            </a:r>
            <a:r>
              <a:rPr lang="en-US" altLang="ko-KR" dirty="0" err="1"/>
              <a:t>year_month</a:t>
            </a:r>
            <a:r>
              <a:rPr lang="en-US" altLang="ko-KR" dirty="0"/>
              <a:t>}&amp;</a:t>
            </a:r>
            <a:r>
              <a:rPr lang="en-US" altLang="ko-KR" dirty="0" err="1"/>
              <a:t>orderKey</a:t>
            </a:r>
            <a:r>
              <a:rPr lang="en-US" altLang="ko-KR" dirty="0"/>
              <a:t>=</a:t>
            </a:r>
            <a:r>
              <a:rPr lang="en-US" altLang="ko-KR" dirty="0" err="1"/>
              <a:t>registDtDesc</a:t>
            </a:r>
            <a:r>
              <a:rPr lang="en-US" altLang="ko-KR" dirty="0"/>
              <a:t>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5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94402-EF3C-4DC2-9566-D0EF5183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0A46F-E263-4AE5-9C8D-AD8D6D27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DCC7F-3B1E-4B3A-82BD-8C9D913F00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D7EB91-4EF5-4F85-A4EB-FEC60D2D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8" y="1193800"/>
            <a:ext cx="6905625" cy="2114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9BB3FC-6E85-475E-94A5-B7A4F1673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01049"/>
            <a:ext cx="4648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97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정보 출력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75" y="1124744"/>
            <a:ext cx="8229600" cy="321562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9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5175A-7CF6-4279-83FE-39E7913F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순위 데이터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200E0-AD67-4F36-A735-513C6BEB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사이트 순위</a:t>
            </a:r>
            <a:endParaRPr lang="en-US" altLang="ko-KR" dirty="0"/>
          </a:p>
          <a:p>
            <a:r>
              <a:rPr lang="en-US" altLang="ko-KR" dirty="0"/>
              <a:t>https://www.alexa.com/topsites/countries/KR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43252-3DD9-4C22-8759-BFD5A2B69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34AF1D-D2A7-4891-B68C-CC32225F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23" y="2405977"/>
            <a:ext cx="5695553" cy="42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35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이 있는 </a:t>
            </a:r>
            <a:r>
              <a:rPr lang="ko-KR" altLang="en-US" dirty="0" err="1"/>
              <a:t>태크</a:t>
            </a:r>
            <a:r>
              <a:rPr lang="ko-KR" altLang="en-US" dirty="0"/>
              <a:t> 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56" y="1138236"/>
            <a:ext cx="7359804" cy="21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1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19EE1-88E1-4032-A31B-CE06A045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정보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2E3D5-90E4-4C0F-A85E-C239D96F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08396-797A-4A2A-9E58-2739C00286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520E5A-B26F-4FB9-9432-9B92F0E2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93800"/>
            <a:ext cx="72009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자동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f"https</a:t>
            </a:r>
            <a:r>
              <a:rPr lang="en-US" altLang="ko-KR" sz="1800" dirty="0"/>
              <a:t>://www.innogov.go.kr/ucms/ogp/sug/list.do?pnum={pnum}&amp;menuNo=300011&amp;orderKey=registDtDesc"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6" y="1819814"/>
            <a:ext cx="8496944" cy="45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78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목록의 내용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8593"/>
            <a:ext cx="8352928" cy="47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57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377" y="417491"/>
            <a:ext cx="8229600" cy="7763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ffectLst/>
              </a:rPr>
              <a:t>제대로 </a:t>
            </a:r>
            <a:r>
              <a:rPr lang="en-US" altLang="ko-KR" dirty="0" err="1">
                <a:effectLst/>
              </a:rPr>
              <a:t>href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태그의 링크를 가져왔는지 확인하기</a:t>
            </a:r>
            <a:br>
              <a:rPr lang="ko-KR" altLang="en-US" dirty="0">
                <a:effectLst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4" y="1193800"/>
            <a:ext cx="81724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52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effectLst/>
              </a:rPr>
              <a:t>href</a:t>
            </a:r>
            <a:r>
              <a:rPr lang="en-US" altLang="ko-KR" b="0" dirty="0">
                <a:effectLst/>
              </a:rPr>
              <a:t> </a:t>
            </a:r>
            <a:r>
              <a:rPr lang="ko-KR" altLang="en-US" b="0" dirty="0">
                <a:effectLst/>
              </a:rPr>
              <a:t>목록을 통해 게시물의 내용을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6" y="1203513"/>
            <a:ext cx="8289404" cy="43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0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값 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8236"/>
            <a:ext cx="8639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08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"/>
            <a:ext cx="9144000" cy="669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81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세부내용 가져오기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4930"/>
            <a:ext cx="8736335" cy="52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67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세부내용 가져오기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4" y="1040594"/>
            <a:ext cx="8568952" cy="54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51A9-7028-4567-85FD-D7070E95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순위데이터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3F8C-ED66-4268-8BFC-BD436A62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웹사이트 순위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711429-F980-4D2A-8210-3D5126259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2A77DF-F664-465E-92CB-B835E6BD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5753100" cy="2343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8F4063-B960-438A-AFD5-02D4A832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6" y="4623643"/>
            <a:ext cx="8460432" cy="181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3800"/>
            <a:ext cx="4191000" cy="1133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564904"/>
            <a:ext cx="7773988" cy="41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27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202043"/>
            <a:ext cx="8041332" cy="51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53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22DBC6-29AE-406B-801F-4390A6BB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2170"/>
            <a:ext cx="8316416" cy="46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859CE-7798-416A-8E8E-5FF2B8CD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랭킹 추출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EDFF37-AB8E-4C49-A38D-E7EB4C668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340768"/>
            <a:ext cx="8229600" cy="259267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CE419-DD15-494F-8D52-497766D7D8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7F367-F24C-4B6F-8F2C-EFE2DA13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3D105-253F-4E9E-9EEF-B3983D78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아래의 화면과 같이 출력이 되도록</a:t>
            </a:r>
            <a:r>
              <a:rPr lang="en-US" altLang="ko-KR" dirty="0"/>
              <a:t>, </a:t>
            </a:r>
            <a:r>
              <a:rPr lang="ko-KR" altLang="en-US" dirty="0"/>
              <a:t>위의 코드를 사용하여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EAAFB-9C8C-4269-B4E4-52903C2F9A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EE47E4-4581-4558-9770-2EF50A06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856707"/>
            <a:ext cx="16954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8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15F58-A4B4-4068-BB4A-4C04EA8D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답안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9B28C-E5ED-4827-A4F5-CDEFDA02C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B391D5-2237-4A8D-9999-23BACD1D26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C71F71-31C7-4FA8-8345-DD36C362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3800"/>
            <a:ext cx="8952359" cy="35313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EF3B71-BE40-4B8C-B53F-50C94AE2B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7" y="4883371"/>
            <a:ext cx="9144000" cy="10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4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EA5D0-E3FB-4A5D-890F-EAB95E56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주간 음악순위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75541-2ED9-44CA-ADEC-DAE08591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http://music.naver.com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34B41B-4554-4B7E-A55F-056228585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7D3C37-E832-44D4-BED5-E71B9750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39507"/>
            <a:ext cx="7308304" cy="49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FED7E-C4C6-4A29-BC48-463E1F7E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0564A-1758-4F3F-BB4A-DD5C1DFF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="#20117516" class="_title </a:t>
            </a:r>
            <a:r>
              <a:rPr lang="en-US" altLang="ko-KR" sz="1800" dirty="0" err="1"/>
              <a:t>title</a:t>
            </a:r>
            <a:r>
              <a:rPr lang="en-US" altLang="ko-KR" sz="1800" dirty="0"/>
              <a:t> NPI=a:track,r:1,i:20117516" title="</a:t>
            </a:r>
            <a:r>
              <a:rPr lang="ko-KR" altLang="en-US" sz="1800" dirty="0"/>
              <a:t>눈 </a:t>
            </a:r>
            <a:r>
              <a:rPr lang="en-US" altLang="ko-KR" sz="1800" dirty="0"/>
              <a:t>(Feat. </a:t>
            </a:r>
            <a:r>
              <a:rPr lang="ko-KR" altLang="en-US" sz="1800" dirty="0" err="1"/>
              <a:t>이문세</a:t>
            </a:r>
            <a:r>
              <a:rPr lang="en-US" altLang="ko-KR" sz="1800" dirty="0"/>
              <a:t>)"&gt;&lt;span class="ellipsis"&gt;</a:t>
            </a:r>
            <a:r>
              <a:rPr lang="ko-KR" altLang="en-US" sz="1800" dirty="0"/>
              <a:t>눈 </a:t>
            </a:r>
            <a:r>
              <a:rPr lang="en-US" altLang="ko-KR" sz="1800" dirty="0"/>
              <a:t>(Feat. </a:t>
            </a:r>
            <a:r>
              <a:rPr lang="ko-KR" altLang="en-US" sz="1800" dirty="0" err="1"/>
              <a:t>이문세</a:t>
            </a:r>
            <a:r>
              <a:rPr lang="en-US" altLang="ko-KR" sz="1800" dirty="0"/>
              <a:t>)&lt;/span&gt;&lt;/a&gt;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A4D4F-EE87-4B94-B2AE-470E6244E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358E1-6DF9-456B-87DC-2593E0C1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7" y="2237582"/>
            <a:ext cx="80295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2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3D5DA-367F-47E6-A08C-EF235714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아래와 같이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B6A08A-358C-45E7-81CA-A093789CC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13" y="1700808"/>
            <a:ext cx="8229600" cy="26283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CA066-8B90-4000-A0CB-25C4454BC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9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11944</TotalTime>
  <Words>339</Words>
  <Application>Microsoft Office PowerPoint</Application>
  <PresentationFormat>화면 슬라이드 쇼(4:3)</PresentationFormat>
  <Paragraphs>75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HY견고딕</vt:lpstr>
      <vt:lpstr>굴림</vt:lpstr>
      <vt:lpstr>맑은 고딕</vt:lpstr>
      <vt:lpstr>Aharoni</vt:lpstr>
      <vt:lpstr>Arial</vt:lpstr>
      <vt:lpstr>Wingdings</vt:lpstr>
      <vt:lpstr>Office 테마</vt:lpstr>
      <vt:lpstr>7. 웹스크래핑</vt:lpstr>
      <vt:lpstr>순위 데이터 가져오기</vt:lpstr>
      <vt:lpstr>순위데이터</vt:lpstr>
      <vt:lpstr>랭킹 추출</vt:lpstr>
      <vt:lpstr>문제 </vt:lpstr>
      <vt:lpstr>답안</vt:lpstr>
      <vt:lpstr>주간 음악순위</vt:lpstr>
      <vt:lpstr>PowerPoint 프레젠테이션</vt:lpstr>
      <vt:lpstr>아래와 같이 출력하시오.</vt:lpstr>
      <vt:lpstr>답안</vt:lpstr>
      <vt:lpstr>요소 추출 (1)</vt:lpstr>
      <vt:lpstr>요소 추출 (2)</vt:lpstr>
      <vt:lpstr>PowerPoint 프레젠테이션</vt:lpstr>
      <vt:lpstr>아래와 같이 출력이 되도록 하시오.</vt:lpstr>
      <vt:lpstr>답안</vt:lpstr>
      <vt:lpstr>데이터 수집</vt:lpstr>
      <vt:lpstr>href태그안의 url가져오기</vt:lpstr>
      <vt:lpstr>PowerPoint 프레젠테이션</vt:lpstr>
      <vt:lpstr>원하는 정보 출력</vt:lpstr>
      <vt:lpstr>URL이 있는 태크 위치</vt:lpstr>
      <vt:lpstr>원하는 정보 가져오기</vt:lpstr>
      <vt:lpstr>페이지 자동 추가</vt:lpstr>
      <vt:lpstr>목록의 내용 크롤링</vt:lpstr>
      <vt:lpstr>제대로 href 태그의 링크를 가져왔는지 확인하기 </vt:lpstr>
      <vt:lpstr>href 목록을 통해 게시물의 내용을 가져오기</vt:lpstr>
      <vt:lpstr>ID값 정하기</vt:lpstr>
      <vt:lpstr>PowerPoint 프레젠테이션</vt:lpstr>
      <vt:lpstr>세부내용 가져오기 (1)</vt:lpstr>
      <vt:lpstr>세부내용 가져오기 (2)</vt:lpstr>
      <vt:lpstr>데이터 로드</vt:lpstr>
      <vt:lpstr>요약</vt:lpstr>
      <vt:lpstr>카테고리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909</cp:revision>
  <cp:lastPrinted>2020-01-07T04:48:31Z</cp:lastPrinted>
  <dcterms:created xsi:type="dcterms:W3CDTF">2007-10-05T07:38:31Z</dcterms:created>
  <dcterms:modified xsi:type="dcterms:W3CDTF">2020-07-23T09:18:37Z</dcterms:modified>
</cp:coreProperties>
</file>