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1" r:id="rId2"/>
    <p:sldId id="308" r:id="rId3"/>
    <p:sldId id="292" r:id="rId4"/>
    <p:sldId id="325" r:id="rId5"/>
    <p:sldId id="380" r:id="rId6"/>
    <p:sldId id="402" r:id="rId7"/>
    <p:sldId id="381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5" r:id="rId18"/>
    <p:sldId id="348" r:id="rId19"/>
    <p:sldId id="349" r:id="rId20"/>
    <p:sldId id="350" r:id="rId21"/>
    <p:sldId id="422" r:id="rId22"/>
    <p:sldId id="423" r:id="rId23"/>
    <p:sldId id="425" r:id="rId24"/>
    <p:sldId id="426" r:id="rId25"/>
    <p:sldId id="427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8" r:id="rId35"/>
    <p:sldId id="440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0"/>
            <a:ext cx="2946400" cy="49633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7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6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88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54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2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4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3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23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2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31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0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2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1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84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0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5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6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EEEE80-C99D-4D57-B42D-35F41F1672D3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9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8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8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0937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9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Chap 4. </a:t>
            </a:r>
            <a:r>
              <a:rPr lang="ko-KR" altLang="en-US" b="1" dirty="0" err="1">
                <a:solidFill>
                  <a:schemeClr val="bg1"/>
                </a:solidFill>
              </a:rPr>
              <a:t>조건문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가려봅시다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들여 쓰기를 하지 않아 실행 하지 않아야 할 </a:t>
            </a:r>
            <a:r>
              <a:rPr lang="en-US" altLang="ko-KR" dirty="0"/>
              <a:t>5</a:t>
            </a:r>
            <a:r>
              <a:rPr lang="ko-KR" altLang="en-US" dirty="0"/>
              <a:t>행까지 실행 됨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다음과 같이 줄 바꿈을 수정하여 실행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581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00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가려봅시다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r>
              <a:rPr lang="ko-KR" altLang="en-US" dirty="0"/>
              <a:t>들여쓰기 잘못으로 오류 발생한 경우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05" y="1193800"/>
            <a:ext cx="7110790" cy="310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601120"/>
            <a:ext cx="6513949" cy="105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04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가려봅시다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참일 때 실행하는 문장과 거짓일 때 실행하는 문장이 다를 때 사용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629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가려봅시다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664989"/>
            <a:ext cx="8229600" cy="4932363"/>
          </a:xfrm>
        </p:spPr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69" y="1379909"/>
            <a:ext cx="4156019" cy="400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2" y="2673516"/>
            <a:ext cx="3253446" cy="27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" y="4831646"/>
            <a:ext cx="688550" cy="29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02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가려봅시다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975" y="1293019"/>
            <a:ext cx="80200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06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가려봅시다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숫자가 짝수인지 홀수인지 계산하는 프로그램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04988"/>
            <a:ext cx="7239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94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~ else ~ if ~ 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9469"/>
            <a:ext cx="7110790" cy="456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72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행에서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보다 크면 참이므로 들여쓰기가 된 부분</a:t>
            </a:r>
            <a:r>
              <a:rPr lang="en-US" altLang="ko-KR" dirty="0"/>
              <a:t>(4</a:t>
            </a:r>
            <a:r>
              <a:rPr lang="ko-KR" altLang="en-US" dirty="0"/>
              <a:t>행</a:t>
            </a:r>
            <a:r>
              <a:rPr lang="en-US" altLang="ko-KR" dirty="0"/>
              <a:t>~7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내용을 실행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그 안에서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보다 작아서 </a:t>
            </a:r>
            <a:r>
              <a:rPr lang="en-US" altLang="ko-KR" dirty="0"/>
              <a:t>5</a:t>
            </a:r>
            <a:r>
              <a:rPr lang="ko-KR" altLang="en-US" dirty="0"/>
              <a:t>행을 출력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76" y="1064530"/>
            <a:ext cx="7087891" cy="346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0" y="1064531"/>
            <a:ext cx="1202660" cy="4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2" y="4031774"/>
            <a:ext cx="662690" cy="26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73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060848"/>
            <a:ext cx="66103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05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계산기 프로그램 완성</a:t>
            </a:r>
            <a:endParaRPr lang="en-US" altLang="ko-KR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57439"/>
            <a:ext cx="6791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93863"/>
            <a:ext cx="1428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22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3</a:t>
            </a:r>
            <a:r>
              <a:rPr lang="ko-KR" altLang="en-US" sz="2800" dirty="0">
                <a:solidFill>
                  <a:schemeClr val="tx1"/>
                </a:solidFill>
              </a:rPr>
              <a:t>가지의 기본 제어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477838" y="1260631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순차 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(sequence)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명령들이 순차적으로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선택 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(selection)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둘 중의 하나의 명령을 선택하여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반복 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(iteration)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동일한 명령이 반복되면서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10" y="3100544"/>
            <a:ext cx="6967987" cy="264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4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들어가면 어떻게 될까요</a:t>
            </a:r>
            <a:r>
              <a:rPr lang="en-US" altLang="ko-KR" spc="-150" dirty="0"/>
              <a:t>?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7287" y="1678781"/>
            <a:ext cx="6829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06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블록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196752"/>
            <a:ext cx="8153400" cy="4495800"/>
          </a:xfrm>
        </p:spPr>
        <p:txBody>
          <a:bodyPr/>
          <a:lstStyle/>
          <a:p>
            <a:r>
              <a:rPr lang="ko-KR" altLang="en-US" dirty="0"/>
              <a:t>만약 조건이 참인 경우에 여러 개의 문장이 실행되어야 한다면 어떻게 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9" y="2313872"/>
            <a:ext cx="7912623" cy="182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85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영화 나이 제한검사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:15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세 이상 영화를 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539" y="2894402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14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539" y="1744213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19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41" y="3965274"/>
            <a:ext cx="3300821" cy="228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1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논리연산자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(1-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" y="1255593"/>
            <a:ext cx="5372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2790286"/>
            <a:ext cx="5362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8" y="1729596"/>
            <a:ext cx="2101610" cy="280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13" y="4264324"/>
            <a:ext cx="5257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341" y="5013176"/>
            <a:ext cx="2491359" cy="6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60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논리연산자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1628800"/>
            <a:ext cx="8238226" cy="162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989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윤년판단</a:t>
            </a:r>
          </a:p>
        </p:txBody>
      </p:sp>
      <p:sp>
        <p:nvSpPr>
          <p:cNvPr id="4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입력된 연도가 윤년인지 아닌지를 판단하는 프로그램을 만들어 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551" y="2377823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연도를 입력하시오</a:t>
            </a:r>
            <a:r>
              <a:rPr lang="en-US" altLang="ko-KR" dirty="0"/>
              <a:t>: 2012</a:t>
            </a:r>
          </a:p>
          <a:p>
            <a:r>
              <a:rPr lang="en-US" altLang="ko-KR" dirty="0"/>
              <a:t>2012 </a:t>
            </a:r>
            <a:r>
              <a:rPr lang="ko-KR" altLang="en-US" dirty="0"/>
              <a:t>년은 윤년입니다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50" y="3426575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68549" y="4042575"/>
            <a:ext cx="49086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연도가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나누어 떨어지면 윤년이다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연도는 제외한다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연도는 윤년이다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84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5" y="2053896"/>
            <a:ext cx="75438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49" y="3987292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396815" y="332656"/>
            <a:ext cx="82296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견고딕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논리연산자 </a:t>
            </a:r>
            <a:r>
              <a:rPr kumimoji="0"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(2-</a:t>
            </a:r>
            <a:r>
              <a:rPr kumimoji="0"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</a:t>
            </a:r>
            <a:r>
              <a:rPr kumimoji="0"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)</a:t>
            </a:r>
            <a:endParaRPr kumimoji="0"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0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조건을 연속하여 검사</a:t>
            </a:r>
          </a:p>
        </p:txBody>
      </p:sp>
      <p:sp>
        <p:nvSpPr>
          <p:cNvPr id="5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다음과 같이 진행하는 코드를 작성하려면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0" y="2182976"/>
            <a:ext cx="7464095" cy="18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100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/>
              <a:t>연속적인 </a:t>
            </a:r>
            <a:r>
              <a:rPr lang="en-US" altLang="ko-KR" sz="2800" dirty="0"/>
              <a:t>if-else </a:t>
            </a:r>
            <a:r>
              <a:rPr lang="ko-KR" altLang="en-US" sz="2800" dirty="0"/>
              <a:t>문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93684"/>
            <a:ext cx="8229600" cy="23667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i="1" dirty="0" err="1"/>
              <a:t>num</a:t>
            </a:r>
            <a:r>
              <a:rPr lang="en-US" altLang="ko-KR" i="1" dirty="0"/>
              <a:t> = </a:t>
            </a:r>
            <a:r>
              <a:rPr lang="en-US" altLang="ko-KR" i="1" dirty="0" err="1"/>
              <a:t>int</a:t>
            </a:r>
            <a:r>
              <a:rPr lang="en-US" altLang="ko-KR" i="1" dirty="0"/>
              <a:t>(input("</a:t>
            </a:r>
            <a:r>
              <a:rPr lang="ko-KR" altLang="en-US" i="1" dirty="0"/>
              <a:t>정수를 입력하시오</a:t>
            </a:r>
            <a:r>
              <a:rPr lang="en-US" altLang="ko-KR" i="1" dirty="0"/>
              <a:t>: "))</a:t>
            </a:r>
          </a:p>
          <a:p>
            <a:endParaRPr lang="en-US" altLang="ko-KR" i="1" dirty="0"/>
          </a:p>
          <a:p>
            <a:r>
              <a:rPr lang="en-US" altLang="ko-KR" i="1" dirty="0"/>
              <a:t>if </a:t>
            </a:r>
            <a:r>
              <a:rPr lang="en-US" altLang="ko-KR" i="1" dirty="0" err="1"/>
              <a:t>num</a:t>
            </a:r>
            <a:r>
              <a:rPr lang="en-US" altLang="ko-KR" i="1" dirty="0"/>
              <a:t> &gt; 0: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/>
              <a:t>양수입니다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 err="1"/>
              <a:t>elif</a:t>
            </a:r>
            <a:r>
              <a:rPr lang="en-US" altLang="ko-KR" i="1" dirty="0"/>
              <a:t> </a:t>
            </a:r>
            <a:r>
              <a:rPr lang="en-US" altLang="ko-KR" i="1" dirty="0" err="1"/>
              <a:t>num</a:t>
            </a:r>
            <a:r>
              <a:rPr lang="en-US" altLang="ko-KR" i="1" dirty="0"/>
              <a:t> == 0:</a:t>
            </a:r>
          </a:p>
          <a:p>
            <a:r>
              <a:rPr lang="en-US" altLang="ko-KR" i="1" dirty="0"/>
              <a:t>	print("0</a:t>
            </a:r>
            <a:r>
              <a:rPr lang="ko-KR" altLang="en-US" i="1" dirty="0"/>
              <a:t>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/>
              <a:t>else: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/>
              <a:t>음수입니다</a:t>
            </a:r>
            <a:r>
              <a:rPr lang="en-US" altLang="ko-KR" i="1" dirty="0"/>
              <a:t>.")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888300"/>
            <a:ext cx="8229600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양수입니다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48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/>
              <a:t>중첩 </a:t>
            </a:r>
            <a:r>
              <a:rPr lang="en-US" altLang="ko-KR" sz="2800" dirty="0"/>
              <a:t>if-else</a:t>
            </a:r>
            <a:r>
              <a:rPr lang="ko-KR" altLang="en-US" sz="2800" dirty="0"/>
              <a:t>문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안에 다른 </a:t>
            </a:r>
            <a:r>
              <a:rPr lang="en-US" altLang="ko-KR" dirty="0"/>
              <a:t>if </a:t>
            </a:r>
            <a:r>
              <a:rPr lang="ko-KR" altLang="en-US" dirty="0"/>
              <a:t>문이 들어갈 수도 있다</a:t>
            </a:r>
            <a:r>
              <a:rPr lang="en-US" altLang="ko-KR" dirty="0"/>
              <a:t>. </a:t>
            </a:r>
            <a:r>
              <a:rPr lang="ko-KR" altLang="en-US" dirty="0"/>
              <a:t>이것을 중첩 </a:t>
            </a:r>
            <a:r>
              <a:rPr lang="en-US" altLang="ko-KR" dirty="0"/>
              <a:t>if </a:t>
            </a:r>
            <a:r>
              <a:rPr lang="ko-KR" altLang="en-US" dirty="0"/>
              <a:t>문이라고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73714"/>
            <a:ext cx="74199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5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제어구조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/>
              <a:t>프로그램의 기본 블록을 쉽게 이해하려면 이것을 자동차</a:t>
            </a:r>
            <a:r>
              <a:rPr kumimoji="0" lang="en-US" altLang="ko-KR"/>
              <a:t>(CPU)</a:t>
            </a:r>
            <a:r>
              <a:rPr kumimoji="0" lang="ko-KR" altLang="en-US"/>
              <a:t>가 주행하는 도로로 생각하면 된다</a:t>
            </a:r>
            <a:r>
              <a:rPr kumimoji="0" lang="en-US" altLang="ko-KR"/>
              <a:t>.</a:t>
            </a:r>
            <a:endParaRPr kumimoji="0"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2" y="2817064"/>
            <a:ext cx="4961087" cy="25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345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/>
              <a:t>예제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304" y="2072182"/>
            <a:ext cx="8229600" cy="25361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&gt;= 0:</a:t>
            </a:r>
          </a:p>
          <a:p>
            <a:r>
              <a:rPr lang="en-US" altLang="ko-KR" dirty="0"/>
              <a:t>	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		print("0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	else:</a:t>
            </a:r>
          </a:p>
          <a:p>
            <a:r>
              <a:rPr lang="en-US" altLang="ko-KR" dirty="0"/>
              <a:t>		print("</a:t>
            </a:r>
            <a:r>
              <a:rPr lang="ko-KR" altLang="en-US" dirty="0"/>
              <a:t>양수입니다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음수입니다</a:t>
            </a:r>
            <a:r>
              <a:rPr lang="en-US" altLang="ko-KR" dirty="0"/>
              <a:t>.")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48" y="5120588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ko-KR" altLang="en-US" dirty="0"/>
              <a:t>양수입니다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23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/>
              <a:t>로그인 프로그램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sz="quarter" idx="1"/>
          </p:nvPr>
        </p:nvSpPr>
        <p:spPr>
          <a:xfrm>
            <a:off x="430214" y="1412776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아이디를 받아서 프로그램에 저장된 아이디와 일치하는지 여부를 출력하는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480917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ilovepython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633981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iloveruby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찾을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71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solution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838" y="1768415"/>
            <a:ext cx="8229600" cy="20530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id = "</a:t>
            </a:r>
            <a:r>
              <a:rPr lang="en-US" altLang="ko-KR" dirty="0" err="1"/>
              <a:t>ilovepython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s = input("</a:t>
            </a:r>
            <a:r>
              <a:rPr lang="ko-KR" altLang="en-US" dirty="0"/>
              <a:t>아이디를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if s == id: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환영합니다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아이디를 찾을 수 없습니다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682646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/>
              <a:t>연습문제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sz="quarter" idx="1"/>
          </p:nvPr>
        </p:nvSpPr>
        <p:spPr>
          <a:xfrm>
            <a:off x="430214" y="1412776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사용자에게 현재 온도를 질문하고 온도가 </a:t>
            </a:r>
            <a:r>
              <a:rPr lang="en-US" altLang="ko-KR" dirty="0"/>
              <a:t>25</a:t>
            </a:r>
            <a:r>
              <a:rPr lang="ko-KR" altLang="en-US" dirty="0"/>
              <a:t>도 이상이면 반바지를 추천하고 </a:t>
            </a:r>
            <a:r>
              <a:rPr lang="en-US" altLang="ko-KR" dirty="0"/>
              <a:t>25</a:t>
            </a:r>
            <a:r>
              <a:rPr lang="ko-KR" altLang="en-US" dirty="0"/>
              <a:t>도 미만이면 </a:t>
            </a:r>
            <a:r>
              <a:rPr lang="ko-KR" altLang="en-US" dirty="0" err="1"/>
              <a:t>긴바지를</a:t>
            </a:r>
            <a:r>
              <a:rPr lang="ko-KR" altLang="en-US" dirty="0"/>
              <a:t> 추천하는 프로그램을 작성해보자</a:t>
            </a:r>
            <a:endParaRPr lang="en-US" altLang="ko-KR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210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연습문제 </a:t>
            </a:r>
            <a:r>
              <a:rPr lang="en-US" altLang="ko-KR" sz="2800" dirty="0">
                <a:solidFill>
                  <a:schemeClr val="tx1"/>
                </a:solidFill>
              </a:rPr>
              <a:t>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학생의 시험 점수를 물어보고 시험점수가 </a:t>
            </a:r>
            <a:r>
              <a:rPr lang="en-US" altLang="ko-KR" dirty="0"/>
              <a:t>90</a:t>
            </a:r>
            <a:r>
              <a:rPr lang="ko-KR" altLang="en-US" dirty="0"/>
              <a:t>점 이상이면  </a:t>
            </a:r>
            <a:r>
              <a:rPr lang="en-US" altLang="ko-KR" dirty="0"/>
              <a:t>A, 80</a:t>
            </a:r>
            <a:r>
              <a:rPr lang="ko-KR" altLang="en-US" dirty="0"/>
              <a:t>점 이상이면 </a:t>
            </a:r>
            <a:r>
              <a:rPr lang="en-US" altLang="ko-KR" dirty="0"/>
              <a:t>B, 70</a:t>
            </a:r>
            <a:r>
              <a:rPr lang="ko-KR" altLang="en-US" dirty="0"/>
              <a:t>점 이상이면 </a:t>
            </a:r>
            <a:r>
              <a:rPr lang="en-US" altLang="ko-KR" dirty="0"/>
              <a:t>D, </a:t>
            </a:r>
            <a:r>
              <a:rPr lang="ko-KR" altLang="en-US" dirty="0"/>
              <a:t>그 외의 점수이면  </a:t>
            </a:r>
            <a:r>
              <a:rPr lang="en-US" altLang="ko-KR" dirty="0"/>
              <a:t>F</a:t>
            </a:r>
            <a:r>
              <a:rPr lang="ko-KR" altLang="en-US" dirty="0"/>
              <a:t>를 학점으로 주는 프로그램을 작성하시오</a:t>
            </a:r>
          </a:p>
        </p:txBody>
      </p:sp>
    </p:spTree>
    <p:extLst>
      <p:ext uri="{BB962C8B-B14F-4D97-AF65-F5344CB8AC3E}">
        <p14:creationId xmlns:p14="http://schemas.microsoft.com/office/powerpoint/2010/main" val="3889418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연습문제 </a:t>
            </a:r>
            <a:r>
              <a:rPr lang="en-US" altLang="ko-KR" sz="2800" dirty="0">
                <a:solidFill>
                  <a:schemeClr val="tx1"/>
                </a:solidFill>
              </a:rPr>
              <a:t>(3)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사용자로부터 정수를 받아서 이 정수가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으로 </a:t>
            </a:r>
            <a:r>
              <a:rPr lang="ko-KR" altLang="en-US" dirty="0" err="1"/>
              <a:t>나누어떨어</a:t>
            </a:r>
            <a:r>
              <a:rPr lang="ko-KR" altLang="en-US" dirty="0"/>
              <a:t> 질 수 있는지를 결과화면과 같이 출력하여라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68960"/>
            <a:ext cx="6643955" cy="790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2518209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11474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선택 구조가 필요한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dirty="0"/>
              <a:t>선택 구조가 없다면 프로그램은 항상 동일한 동작만을 되풀이할 것이다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자율 주행 자동차 프로그램이 신호등이나 전방 장애물에 따라서 동작을 다르게 하지 않는다면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20" y="3064851"/>
            <a:ext cx="3188089" cy="273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98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관계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196752"/>
            <a:ext cx="8153400" cy="4495800"/>
          </a:xfrm>
        </p:spPr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en-US" dirty="0"/>
              <a:t>는 두 개의 </a:t>
            </a:r>
            <a:r>
              <a:rPr lang="ko-KR" altLang="en-US" dirty="0" err="1"/>
              <a:t>피연산자를</a:t>
            </a:r>
            <a:r>
              <a:rPr lang="ko-KR" altLang="en-US" dirty="0"/>
              <a:t> 비교하는 연산자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41" y="2284758"/>
            <a:ext cx="5657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22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관계연산자의 결과값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95800"/>
          </a:xfrm>
        </p:spPr>
        <p:txBody>
          <a:bodyPr/>
          <a:lstStyle/>
          <a:p>
            <a:r>
              <a:rPr lang="ko-KR" altLang="en-US" dirty="0"/>
              <a:t>관계 수식은 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(False)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071857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72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If-else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4" y="1412776"/>
            <a:ext cx="8272732" cy="30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22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가려봅시다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에서 조건식이 참이면 실행할 문장이 처리되고</a:t>
            </a:r>
            <a:r>
              <a:rPr lang="en-US" altLang="ko-KR" dirty="0"/>
              <a:t>, </a:t>
            </a:r>
            <a:r>
              <a:rPr lang="ko-KR" altLang="en-US" dirty="0"/>
              <a:t>거짓이면 아무것도 실행하지 않고 프로그램을 종료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76" y="1871398"/>
            <a:ext cx="4410490" cy="296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46" y="219872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959170"/>
            <a:ext cx="6805350" cy="16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9" y="6084296"/>
            <a:ext cx="664009" cy="29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가려봅시다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과정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90648"/>
            <a:ext cx="4323421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817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10383</TotalTime>
  <Words>693</Words>
  <Application>Microsoft Office PowerPoint</Application>
  <PresentationFormat>화면 슬라이드 쇼(4:3)</PresentationFormat>
  <Paragraphs>167</Paragraphs>
  <Slides>35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HY견고딕</vt:lpstr>
      <vt:lpstr>HY헤드라인M</vt:lpstr>
      <vt:lpstr>굴림</vt:lpstr>
      <vt:lpstr>맑은 고딕</vt:lpstr>
      <vt:lpstr>Aharoni</vt:lpstr>
      <vt:lpstr>Arial</vt:lpstr>
      <vt:lpstr>Century Schoolbook</vt:lpstr>
      <vt:lpstr>Wingdings</vt:lpstr>
      <vt:lpstr>Office 테마</vt:lpstr>
      <vt:lpstr>Chap 4. 조건문</vt:lpstr>
      <vt:lpstr>3가지의 기본 제어 구조</vt:lpstr>
      <vt:lpstr>제어구조</vt:lpstr>
      <vt:lpstr>선택 구조가 필요한 이유</vt:lpstr>
      <vt:lpstr>관계 연산자</vt:lpstr>
      <vt:lpstr>관계연산자의 결과값</vt:lpstr>
      <vt:lpstr>If-else문</vt:lpstr>
      <vt:lpstr>if문으로 참과 거짓을 가려봅시다 (1)</vt:lpstr>
      <vt:lpstr>if문으로 참과 거짓을 가려봅시다 (2)</vt:lpstr>
      <vt:lpstr>if문으로 참과 거짓을 가려봅시다 (3)</vt:lpstr>
      <vt:lpstr>if문으로 참과 거짓을 가려봅시다 (4)</vt:lpstr>
      <vt:lpstr>if문으로 참과 거짓을 가려봅시다 (5)</vt:lpstr>
      <vt:lpstr>if문으로 참과 거짓을 가려봅시다 (6)</vt:lpstr>
      <vt:lpstr>if문으로 참과 거짓을 가려봅시다 (7)</vt:lpstr>
      <vt:lpstr>if문으로 참과 거짓을 가려봅시다 (8)</vt:lpstr>
      <vt:lpstr>if문 안에 if문이 들어가면 어떻게 될까요?(1)</vt:lpstr>
      <vt:lpstr>if문 안에 if문이 들어가면 어떻게 될까요?(2)</vt:lpstr>
      <vt:lpstr>if문 안에 if문이 들어가면 어떻게 될까요?(5)</vt:lpstr>
      <vt:lpstr>if문 안에 if문이 들어가면 어떻게 될까요?(6)</vt:lpstr>
      <vt:lpstr>if문 안에 if문이 들어가면 어떻게 될까요?(7)</vt:lpstr>
      <vt:lpstr>블록</vt:lpstr>
      <vt:lpstr>영화 나이 제한검사 :15세 이상 영화를 볼 수 있음</vt:lpstr>
      <vt:lpstr>논리연산자 (1-문제)</vt:lpstr>
      <vt:lpstr>논리연산자 (2)</vt:lpstr>
      <vt:lpstr>윤년판단</vt:lpstr>
      <vt:lpstr>PowerPoint 프레젠테이션</vt:lpstr>
      <vt:lpstr>조건을 연속하여 검사</vt:lpstr>
      <vt:lpstr>연속적인 if-else 문</vt:lpstr>
      <vt:lpstr>중첩 if-else문</vt:lpstr>
      <vt:lpstr>예제</vt:lpstr>
      <vt:lpstr>로그인 프로그램</vt:lpstr>
      <vt:lpstr>solution</vt:lpstr>
      <vt:lpstr>연습문제 (1)</vt:lpstr>
      <vt:lpstr>연습문제 (2)</vt:lpstr>
      <vt:lpstr>연습문제 (3)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877</cp:revision>
  <cp:lastPrinted>2018-04-05T05:14:54Z</cp:lastPrinted>
  <dcterms:created xsi:type="dcterms:W3CDTF">2007-10-05T07:38:31Z</dcterms:created>
  <dcterms:modified xsi:type="dcterms:W3CDTF">2020-05-11T11:48:29Z</dcterms:modified>
</cp:coreProperties>
</file>