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48" r:id="rId2"/>
    <p:sldId id="449" r:id="rId3"/>
    <p:sldId id="440" r:id="rId4"/>
    <p:sldId id="441" r:id="rId5"/>
    <p:sldId id="444" r:id="rId6"/>
    <p:sldId id="445" r:id="rId7"/>
    <p:sldId id="453" r:id="rId8"/>
    <p:sldId id="454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4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0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1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4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9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19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7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0937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9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2020-07-15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반복문을 이용하여 십진수를 입력 받아 이진수로 변환하는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.(while</a:t>
            </a:r>
            <a:r>
              <a:rPr lang="ko-KR" altLang="en-US" dirty="0"/>
              <a:t>문을 </a:t>
            </a:r>
            <a:r>
              <a:rPr lang="ko-KR" altLang="en-US" dirty="0" err="1"/>
              <a:t>이용하시오</a:t>
            </a:r>
            <a:r>
              <a:rPr lang="en-US" altLang="ko-KR" dirty="0"/>
              <a:t>) 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4501" y="2924944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15221"/>
            <a:ext cx="5942312" cy="17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6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(1) </a:t>
            </a:r>
            <a:r>
              <a:rPr lang="ko-KR" altLang="en-US" sz="2800" dirty="0">
                <a:solidFill>
                  <a:schemeClr val="tx1"/>
                </a:solidFill>
              </a:rPr>
              <a:t>답안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2" y="1412776"/>
            <a:ext cx="813690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9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(2) – while</a:t>
            </a:r>
            <a:r>
              <a:rPr lang="ko-KR" altLang="en-US" sz="2800" dirty="0">
                <a:solidFill>
                  <a:schemeClr val="tx1"/>
                </a:solidFill>
              </a:rPr>
              <a:t>문을 이용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 err="1"/>
              <a:t>반복문을</a:t>
            </a:r>
            <a:r>
              <a:rPr lang="ko-KR" altLang="en-US" dirty="0"/>
              <a:t> 사용하여 숫자 찾기 게임을 만드시오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ko-KR" altLang="en-US" dirty="0"/>
              <a:t>컴퓨터가 </a:t>
            </a:r>
            <a:r>
              <a:rPr lang="en-US" altLang="ko-KR" dirty="0"/>
              <a:t>1~100</a:t>
            </a:r>
            <a:r>
              <a:rPr lang="ko-KR" altLang="en-US" dirty="0"/>
              <a:t>까지 중 임의의 숫자 생성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추측하는 숫자를 입력하면 컴퓨터가 생성한 임의의 숫자보다 큰지</a:t>
            </a:r>
            <a:r>
              <a:rPr lang="en-US" altLang="ko-KR" dirty="0"/>
              <a:t>, </a:t>
            </a:r>
            <a:r>
              <a:rPr lang="ko-KR" altLang="en-US" dirty="0"/>
              <a:t>작은지를 계속 비교해준다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ko-KR" altLang="en-US" dirty="0"/>
              <a:t>정답을 맞힐 때까지 계속 반복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93" y="3356992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0" y="3789039"/>
            <a:ext cx="3487101" cy="2748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789039"/>
            <a:ext cx="4065306" cy="7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(2) </a:t>
            </a:r>
            <a:r>
              <a:rPr lang="ko-KR" altLang="en-US" sz="2800" dirty="0">
                <a:solidFill>
                  <a:schemeClr val="tx1"/>
                </a:solidFill>
              </a:rPr>
              <a:t>답안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7" y="1340768"/>
            <a:ext cx="837706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3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(3)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반복문을</a:t>
            </a:r>
            <a:r>
              <a:rPr lang="ko-KR" altLang="en-US" dirty="0"/>
              <a:t> 사용하여 연속적인 구구단 계산기를 만드시오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계산하고 싶은 구구단을 입력 받는다</a:t>
            </a:r>
            <a:r>
              <a:rPr lang="en-US" altLang="ko-KR" dirty="0"/>
              <a:t>.</a:t>
            </a:r>
          </a:p>
          <a:p>
            <a:r>
              <a:rPr lang="ko-KR" altLang="en-US" b="0" dirty="0"/>
              <a:t>프로그램이 계속 반복적으로 실행되다가 종료 조건에 해당하는 숫자</a:t>
            </a:r>
            <a:r>
              <a:rPr lang="en-US" altLang="ko-KR" b="0" dirty="0"/>
              <a:t>(</a:t>
            </a:r>
            <a:r>
              <a:rPr lang="ko-KR" altLang="en-US" b="0" dirty="0"/>
              <a:t>여기서는 </a:t>
            </a:r>
            <a:r>
              <a:rPr lang="en-US" altLang="ko-KR" b="0" dirty="0"/>
              <a:t>0)</a:t>
            </a:r>
            <a:r>
              <a:rPr lang="ko-KR" altLang="en-US" b="0" dirty="0"/>
              <a:t>을 입력하면 종료된다</a:t>
            </a:r>
            <a:r>
              <a:rPr lang="en-US" altLang="ko-KR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3068960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0" y="3677535"/>
            <a:ext cx="4308282" cy="2217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82" y="3670660"/>
            <a:ext cx="3981198" cy="22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(3) </a:t>
            </a:r>
            <a:r>
              <a:rPr lang="ko-KR" altLang="en-US" sz="2800" dirty="0">
                <a:solidFill>
                  <a:schemeClr val="tx1"/>
                </a:solidFill>
              </a:rPr>
              <a:t>답안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4" y="1268760"/>
            <a:ext cx="829869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1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(4)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반복문과 </a:t>
            </a:r>
            <a:r>
              <a:rPr lang="ko-KR" altLang="en-US" b="0" dirty="0" err="1"/>
              <a:t>조건문을</a:t>
            </a:r>
            <a:r>
              <a:rPr lang="ko-KR" altLang="en-US" b="0" dirty="0"/>
              <a:t> 이용하여 문자열을 입력 받아 대문자를 소문자로</a:t>
            </a:r>
            <a:r>
              <a:rPr lang="en-US" altLang="ko-KR" b="0" dirty="0"/>
              <a:t>, </a:t>
            </a:r>
            <a:r>
              <a:rPr lang="ko-KR" altLang="en-US" b="0" dirty="0"/>
              <a:t>소문자를 대문자로 변경시키는 프로그램을 </a:t>
            </a:r>
            <a:r>
              <a:rPr lang="ko-KR" altLang="en-US" b="0" dirty="0" err="1"/>
              <a:t>작성하시오</a:t>
            </a:r>
            <a:r>
              <a:rPr lang="en-US" altLang="ko-KR" b="0" dirty="0"/>
              <a:t>. </a:t>
            </a:r>
            <a:r>
              <a:rPr lang="en-US" altLang="ko-KR" b="0" dirty="0" err="1"/>
              <a:t>ord</a:t>
            </a:r>
            <a:r>
              <a:rPr lang="en-US" altLang="ko-KR" b="0" dirty="0"/>
              <a:t>()</a:t>
            </a:r>
            <a:r>
              <a:rPr lang="ko-KR" altLang="en-US" b="0" dirty="0"/>
              <a:t>를 이용 문자를 아스키 문자로 변환 가능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12" y="2564904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96952"/>
            <a:ext cx="8184626" cy="15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7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(4) </a:t>
            </a:r>
            <a:r>
              <a:rPr lang="ko-KR" altLang="en-US" sz="2800" dirty="0">
                <a:solidFill>
                  <a:schemeClr val="tx1"/>
                </a:solidFill>
              </a:rPr>
              <a:t>답안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6088635" cy="52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17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12104</TotalTime>
  <Words>157</Words>
  <Application>Microsoft Office PowerPoint</Application>
  <PresentationFormat>화면 슬라이드 쇼(4:3)</PresentationFormat>
  <Paragraphs>29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HY견고딕</vt:lpstr>
      <vt:lpstr>HY헤드라인M</vt:lpstr>
      <vt:lpstr>굴림</vt:lpstr>
      <vt:lpstr>맑은 고딕</vt:lpstr>
      <vt:lpstr>Aharoni</vt:lpstr>
      <vt:lpstr>Arial</vt:lpstr>
      <vt:lpstr>Wingdings</vt:lpstr>
      <vt:lpstr>Office 테마</vt:lpstr>
      <vt:lpstr>실습문제 (1)</vt:lpstr>
      <vt:lpstr>실습문제 (1) 답안</vt:lpstr>
      <vt:lpstr>실습문제 (2) – while문을 이용</vt:lpstr>
      <vt:lpstr>실습문제 (2) 답안</vt:lpstr>
      <vt:lpstr>실습문제 (3)</vt:lpstr>
      <vt:lpstr>실습문제 (3) 답안</vt:lpstr>
      <vt:lpstr>실습문제 (4)</vt:lpstr>
      <vt:lpstr>실습문제 (4) 답안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976</cp:revision>
  <cp:lastPrinted>2020-07-15T07:51:33Z</cp:lastPrinted>
  <dcterms:created xsi:type="dcterms:W3CDTF">2007-10-05T07:38:31Z</dcterms:created>
  <dcterms:modified xsi:type="dcterms:W3CDTF">2020-07-15T23:11:15Z</dcterms:modified>
</cp:coreProperties>
</file>