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96" r:id="rId3"/>
    <p:sldId id="293" r:id="rId4"/>
    <p:sldId id="295" r:id="rId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데이터수집</a:t>
            </a:r>
            <a:r>
              <a:rPr lang="en-US" altLang="ko-KR" b="1" dirty="0">
                <a:solidFill>
                  <a:schemeClr val="bg1"/>
                </a:solidFill>
              </a:rPr>
              <a:t>(step 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5B4C2-0B29-4C97-B481-A557C548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D02C3-CBF2-4B40-B76F-497659C0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/>
              <a:t>data/LEC_03_data.csv </a:t>
            </a:r>
            <a:r>
              <a:rPr lang="ko-KR" altLang="en-US" dirty="0"/>
              <a:t>을 읽고 </a:t>
            </a:r>
            <a:r>
              <a:rPr lang="en-US" altLang="ko-KR" dirty="0"/>
              <a:t>df1</a:t>
            </a:r>
            <a:r>
              <a:rPr lang="ko-KR" altLang="en-US" dirty="0"/>
              <a:t>에 대입하고 </a:t>
            </a:r>
            <a:r>
              <a:rPr lang="en-US" altLang="ko-KR" dirty="0"/>
              <a:t>df1</a:t>
            </a:r>
            <a:r>
              <a:rPr lang="ko-KR" altLang="en-US" dirty="0"/>
              <a:t>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Country </a:t>
            </a:r>
            <a:r>
              <a:rPr lang="ko-KR" altLang="en-US" dirty="0"/>
              <a:t>가 </a:t>
            </a:r>
            <a:r>
              <a:rPr lang="en-US" altLang="ko-KR" dirty="0"/>
              <a:t>Korea </a:t>
            </a:r>
            <a:r>
              <a:rPr lang="ko-KR" altLang="en-US" dirty="0"/>
              <a:t>인 경우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en-US" altLang="ko-KR" dirty="0"/>
              <a:t>30 </a:t>
            </a:r>
            <a:r>
              <a:rPr lang="ko-KR" altLang="en-US" dirty="0"/>
              <a:t>초과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20D43-75BF-4B7A-8312-8EA9813B0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4E757-FBFA-414D-BDAC-2049B2A1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29000"/>
            <a:ext cx="2438400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08073F-DC01-4C75-BD1C-A687FD24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3" y="3481457"/>
            <a:ext cx="258127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D70862-9822-4364-BA65-702F134BA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58" y="3284984"/>
            <a:ext cx="2409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73E7-A4A3-4E22-9A91-9C2ACE66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13D2C-3AB5-4CA7-875C-B6C9A72C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나라가 한국인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나라가 한국이 아닌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33</a:t>
            </a:r>
            <a:r>
              <a:rPr lang="ko-KR" altLang="en-US" dirty="0"/>
              <a:t>세 이상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나라가 </a:t>
            </a:r>
            <a:r>
              <a:rPr lang="en-US" altLang="ko-KR" dirty="0"/>
              <a:t>USA</a:t>
            </a:r>
            <a:r>
              <a:rPr lang="ko-KR" altLang="en-US" dirty="0"/>
              <a:t> 아니고 </a:t>
            </a:r>
            <a:r>
              <a:rPr lang="en-US" altLang="ko-KR" dirty="0"/>
              <a:t>33</a:t>
            </a:r>
            <a:r>
              <a:rPr lang="ko-KR" altLang="en-US" dirty="0"/>
              <a:t>세 이상을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나라가 </a:t>
            </a:r>
            <a:r>
              <a:rPr lang="en-US" altLang="ko-KR" dirty="0"/>
              <a:t>Korea</a:t>
            </a:r>
            <a:r>
              <a:rPr lang="ko-KR" altLang="en-US" dirty="0"/>
              <a:t> 또는  직업이 </a:t>
            </a:r>
            <a:r>
              <a:rPr lang="en-US" altLang="ko-KR" dirty="0"/>
              <a:t>Chef</a:t>
            </a:r>
            <a:r>
              <a:rPr lang="ko-KR" altLang="en-US" dirty="0"/>
              <a:t>인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30</a:t>
            </a:r>
            <a:r>
              <a:rPr lang="ko-KR" altLang="en-US" dirty="0"/>
              <a:t>세 초과이고 직업이 </a:t>
            </a:r>
            <a:r>
              <a:rPr lang="en-US" altLang="ko-KR" dirty="0"/>
              <a:t>CEO</a:t>
            </a:r>
            <a:r>
              <a:rPr lang="ko-KR" altLang="en-US" dirty="0"/>
              <a:t>인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056563-94E8-40E5-BC12-9F503A23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40830-4B8D-40AD-BEBD-E4A65E3A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E60B9-A916-43E2-9A55-3CD47686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/>
              <a:t>data/LEC_03_data.csv </a:t>
            </a:r>
            <a:r>
              <a:rPr lang="ko-KR" altLang="en-US" dirty="0"/>
              <a:t>을 읽고 </a:t>
            </a:r>
            <a:r>
              <a:rPr lang="en-US" altLang="ko-KR" dirty="0"/>
              <a:t>df1</a:t>
            </a:r>
            <a:r>
              <a:rPr lang="ko-KR" altLang="en-US" dirty="0"/>
              <a:t>에 대입하고 </a:t>
            </a:r>
            <a:r>
              <a:rPr lang="en-US" altLang="ko-KR" dirty="0"/>
              <a:t>df1</a:t>
            </a:r>
            <a:r>
              <a:rPr lang="ko-KR" altLang="en-US" dirty="0"/>
              <a:t>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 다음의 결과를 </a:t>
            </a:r>
            <a:r>
              <a:rPr lang="ko-KR" altLang="en-US" dirty="0" err="1"/>
              <a:t>적으시오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정규식을 이용하여 아래와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AB5EB-CDB1-4D8B-BF7C-E0F0DCAC4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4CCC6-1A20-472D-A75E-E72FE0EE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3619500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C41A06-1958-41FA-BED0-FBCDB046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76575"/>
            <a:ext cx="2200275" cy="352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48B396-0294-4DAB-8C78-2DCF1579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9" y="3817094"/>
            <a:ext cx="2609850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0FDDFF-CDD0-4F76-BFB9-F1C01B10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4716462"/>
            <a:ext cx="847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10606</TotalTime>
  <Words>110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5. 데이터수집(step 2)</vt:lpstr>
      <vt:lpstr>문제</vt:lpstr>
      <vt:lpstr>문제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886</cp:revision>
  <cp:lastPrinted>2010-10-21T04:58:33Z</cp:lastPrinted>
  <dcterms:created xsi:type="dcterms:W3CDTF">2007-10-05T07:38:31Z</dcterms:created>
  <dcterms:modified xsi:type="dcterms:W3CDTF">2020-07-22T23:14:57Z</dcterms:modified>
</cp:coreProperties>
</file>