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1" r:id="rId2"/>
    <p:sldId id="670" r:id="rId3"/>
    <p:sldId id="678" r:id="rId4"/>
    <p:sldId id="672" r:id="rId5"/>
    <p:sldId id="682" r:id="rId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900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360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8069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42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16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2020-07-23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5. </a:t>
            </a:r>
            <a:r>
              <a:rPr lang="ko-KR" altLang="en-US" b="1" dirty="0">
                <a:solidFill>
                  <a:schemeClr val="bg1"/>
                </a:solidFill>
              </a:rPr>
              <a:t>데이터수집</a:t>
            </a:r>
            <a:r>
              <a:rPr lang="en-US" altLang="ko-KR" b="1" dirty="0">
                <a:solidFill>
                  <a:schemeClr val="bg1"/>
                </a:solidFill>
              </a:rPr>
              <a:t>(step 3)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배열 인덱스에 </a:t>
            </a:r>
            <a:r>
              <a:rPr lang="ko-KR" altLang="en-US" b="0" dirty="0" err="1"/>
              <a:t>조건식</a:t>
            </a:r>
            <a:r>
              <a:rPr lang="ko-KR" altLang="en-US" b="0" dirty="0"/>
              <a:t> 및 범위를 넣어 값을 뽑을 수 있음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데이터프레임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출력결과</a:t>
            </a:r>
            <a:endParaRPr lang="en-US" altLang="ko-KR" b="0" dirty="0"/>
          </a:p>
          <a:p>
            <a:pPr lvl="1"/>
            <a:endParaRPr lang="ko-KR" altLang="en-US" b="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92896"/>
            <a:ext cx="5648325" cy="1781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823359"/>
            <a:ext cx="2828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3284984"/>
            <a:ext cx="8424936" cy="2736304"/>
          </a:xfrm>
        </p:spPr>
        <p:txBody>
          <a:bodyPr/>
          <a:lstStyle/>
          <a:p>
            <a:pPr lvl="1"/>
            <a:r>
              <a:rPr lang="ko-KR" altLang="en-US" b="0" dirty="0"/>
              <a:t>데이터가 위와 같을 때</a:t>
            </a:r>
            <a:r>
              <a:rPr lang="en-US" altLang="ko-KR" b="0" dirty="0"/>
              <a:t>, </a:t>
            </a:r>
            <a:r>
              <a:rPr lang="ko-KR" altLang="en-US" b="0" dirty="0"/>
              <a:t>데이터 프레임을 만들고 출력하시오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weight</a:t>
            </a:r>
            <a:r>
              <a:rPr lang="ko-KR" altLang="en-US" b="0" dirty="0"/>
              <a:t>가 </a:t>
            </a:r>
            <a:r>
              <a:rPr lang="en-US" altLang="ko-KR" b="0" dirty="0"/>
              <a:t>80 </a:t>
            </a:r>
            <a:r>
              <a:rPr lang="ko-KR" altLang="en-US" b="0" dirty="0"/>
              <a:t>이상인 값만 출력하시오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weight </a:t>
            </a:r>
            <a:r>
              <a:rPr lang="ko-KR" altLang="en-US" b="0" dirty="0"/>
              <a:t>기준으로 오름차순으로 정렬</a:t>
            </a:r>
            <a:r>
              <a:rPr lang="en-US" altLang="ko-KR" b="0" dirty="0"/>
              <a:t>. </a:t>
            </a:r>
            <a:r>
              <a:rPr lang="ko-KR" altLang="en-US" b="0" dirty="0"/>
              <a:t>몸무게가 적은 순으로 정렬하시오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height </a:t>
            </a:r>
            <a:r>
              <a:rPr lang="ko-KR" altLang="en-US" b="0" dirty="0"/>
              <a:t>기준으로 내림차순으로 정렬</a:t>
            </a:r>
            <a:r>
              <a:rPr lang="en-US" altLang="ko-KR" b="0" dirty="0"/>
              <a:t>. </a:t>
            </a:r>
            <a:r>
              <a:rPr lang="ko-KR" altLang="en-US" b="0" dirty="0"/>
              <a:t>키가 큰 순으로 정렬하시오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성별에 따른 키와 몸무게의 평균을 구하시오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성별에 따라 키와 몸무게를 그룹으로 만드시오</a:t>
            </a:r>
            <a:r>
              <a:rPr lang="en-US" altLang="ko-KR" b="0" dirty="0"/>
              <a:t>.</a:t>
            </a:r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marL="457200" lvl="1" indent="0">
              <a:buNone/>
            </a:pPr>
            <a:endParaRPr lang="en-US" altLang="ko-KR" b="0" dirty="0"/>
          </a:p>
          <a:p>
            <a:pPr lvl="1"/>
            <a:endParaRPr lang="ko-KR" altLang="en-US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76372"/>
            <a:ext cx="6619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0" dirty="0"/>
              <a:t>data-text.csv </a:t>
            </a:r>
            <a:r>
              <a:rPr lang="ko-KR" altLang="en-US" b="0" dirty="0"/>
              <a:t>파일을 읽으시오</a:t>
            </a:r>
            <a:r>
              <a:rPr lang="en-US" altLang="ko-KR" b="0" dirty="0"/>
              <a:t>.(</a:t>
            </a:r>
            <a:r>
              <a:rPr lang="en-US" altLang="ko-KR" b="0" dirty="0" err="1"/>
              <a:t>df.head</a:t>
            </a:r>
            <a:r>
              <a:rPr lang="en-US" altLang="ko-KR" b="0" dirty="0"/>
              <a:t>()</a:t>
            </a:r>
            <a:r>
              <a:rPr lang="ko-KR" altLang="en-US" b="0" dirty="0"/>
              <a:t>를 이용하여 </a:t>
            </a:r>
            <a:r>
              <a:rPr lang="en-US" altLang="ko-KR" b="0" dirty="0"/>
              <a:t>10</a:t>
            </a:r>
            <a:r>
              <a:rPr lang="ko-KR" altLang="en-US" b="0" dirty="0"/>
              <a:t>개만 출력</a:t>
            </a:r>
            <a:r>
              <a:rPr lang="en-US" altLang="ko-KR" b="0" dirty="0"/>
              <a:t>)</a:t>
            </a:r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 err="1"/>
              <a:t>df.describe</a:t>
            </a:r>
            <a:r>
              <a:rPr lang="en-US" altLang="ko-KR" b="0" dirty="0"/>
              <a:t>()</a:t>
            </a:r>
            <a:r>
              <a:rPr lang="ko-KR" altLang="en-US" b="0" dirty="0"/>
              <a:t>를 이용하여 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ko-KR" altLang="en-US" b="0" dirty="0"/>
              <a:t>타입으로 구성된 </a:t>
            </a:r>
            <a:r>
              <a:rPr lang="ko-KR" altLang="en-US" b="0" dirty="0" err="1"/>
              <a:t>컬럼</a:t>
            </a:r>
            <a:r>
              <a:rPr lang="ko-KR" altLang="en-US" b="0" dirty="0"/>
              <a:t> 데이터들의 빈도</a:t>
            </a:r>
            <a:r>
              <a:rPr lang="en-US" altLang="ko-KR" b="0" dirty="0"/>
              <a:t>, </a:t>
            </a:r>
            <a:r>
              <a:rPr lang="ko-KR" altLang="en-US" b="0" dirty="0"/>
              <a:t>평균</a:t>
            </a:r>
            <a:r>
              <a:rPr lang="en-US" altLang="ko-KR" b="0" dirty="0"/>
              <a:t>, </a:t>
            </a:r>
            <a:r>
              <a:rPr lang="ko-KR" altLang="en-US" b="0" dirty="0"/>
              <a:t>편차</a:t>
            </a:r>
            <a:r>
              <a:rPr lang="en-US" altLang="ko-KR" b="0" dirty="0"/>
              <a:t>, </a:t>
            </a:r>
            <a:r>
              <a:rPr lang="ko-KR" altLang="en-US" b="0" dirty="0"/>
              <a:t>최소값</a:t>
            </a:r>
            <a:r>
              <a:rPr lang="en-US" altLang="ko-KR" b="0" dirty="0"/>
              <a:t>, 25%, 50%, 75%, </a:t>
            </a:r>
            <a:r>
              <a:rPr lang="ko-KR" altLang="en-US" b="0" dirty="0"/>
              <a:t>최대값을 출력하시오</a:t>
            </a:r>
            <a:r>
              <a:rPr lang="en-US" altLang="ko-KR" b="0" dirty="0"/>
              <a:t>.</a:t>
            </a:r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 err="1"/>
              <a:t>df.Year.describe</a:t>
            </a:r>
            <a:r>
              <a:rPr lang="en-US" altLang="ko-KR" b="0" dirty="0"/>
              <a:t>()</a:t>
            </a:r>
            <a:r>
              <a:rPr lang="ko-KR" altLang="en-US" b="0" dirty="0"/>
              <a:t>를 이용하여 </a:t>
            </a:r>
            <a:r>
              <a:rPr lang="en-US" altLang="ko-KR" b="0" dirty="0"/>
              <a:t>Year</a:t>
            </a:r>
            <a:r>
              <a:rPr lang="ko-KR" altLang="en-US" b="0" dirty="0"/>
              <a:t>에 대해서만 결과를 출력하시오</a:t>
            </a:r>
            <a:r>
              <a:rPr lang="en-US" altLang="ko-KR" b="0" dirty="0"/>
              <a:t>.</a:t>
            </a:r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Numeric</a:t>
            </a:r>
            <a:r>
              <a:rPr lang="ko-KR" altLang="en-US" b="0" dirty="0"/>
              <a:t>이 </a:t>
            </a:r>
            <a:r>
              <a:rPr lang="en-US" altLang="ko-KR" b="0" dirty="0"/>
              <a:t>80 </a:t>
            </a:r>
            <a:r>
              <a:rPr lang="ko-KR" altLang="en-US" b="0" dirty="0"/>
              <a:t>이상인 값들에 대해서만 </a:t>
            </a:r>
            <a:r>
              <a:rPr lang="en-US" altLang="ko-KR" b="0" dirty="0"/>
              <a:t>Display Value</a:t>
            </a:r>
            <a:r>
              <a:rPr lang="ko-KR" altLang="en-US" b="0" dirty="0"/>
              <a:t>에 대해 내림차순으로 출력하시오</a:t>
            </a:r>
            <a:r>
              <a:rPr lang="en-US" altLang="ko-KR" b="0" dirty="0"/>
              <a:t>.(10</a:t>
            </a:r>
            <a:r>
              <a:rPr lang="ko-KR" altLang="en-US" b="0" dirty="0"/>
              <a:t>개만 출력</a:t>
            </a:r>
            <a:r>
              <a:rPr lang="en-US" altLang="ko-KR" b="0" dirty="0"/>
              <a:t>)</a:t>
            </a:r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여자이면서 연도가 </a:t>
            </a:r>
            <a:r>
              <a:rPr lang="en-US" altLang="ko-KR" b="0" dirty="0"/>
              <a:t>2000</a:t>
            </a:r>
            <a:r>
              <a:rPr lang="ko-KR" altLang="en-US" b="0" dirty="0"/>
              <a:t>년보다 작은 값들에 대해서만 결과를 출력하시오</a:t>
            </a:r>
            <a:r>
              <a:rPr lang="en-US" altLang="ko-KR" b="0" dirty="0"/>
              <a:t>. (10</a:t>
            </a:r>
            <a:r>
              <a:rPr lang="ko-KR" altLang="en-US" b="0" dirty="0"/>
              <a:t>개만 출력</a:t>
            </a:r>
            <a:r>
              <a:rPr lang="en-US" altLang="ko-KR" b="0" dirty="0"/>
              <a:t>)</a:t>
            </a:r>
          </a:p>
          <a:p>
            <a:pPr marL="457200" lvl="1" indent="0">
              <a:buNone/>
            </a:pPr>
            <a:endParaRPr lang="en-US" altLang="ko-KR" b="0" dirty="0"/>
          </a:p>
          <a:p>
            <a:pPr marL="457200" lvl="1" indent="0">
              <a:buNone/>
            </a:pPr>
            <a:endParaRPr lang="en-US" altLang="ko-KR" b="0" dirty="0"/>
          </a:p>
          <a:p>
            <a:pPr lvl="1"/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76270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0" dirty="0"/>
              <a:t>commerce.csv</a:t>
            </a:r>
            <a:r>
              <a:rPr lang="ko-KR" altLang="en-US" b="0" dirty="0"/>
              <a:t>을 읽고 판매 가격이 </a:t>
            </a:r>
            <a:r>
              <a:rPr lang="en-US" altLang="ko-KR" b="0" dirty="0"/>
              <a:t>10,000</a:t>
            </a:r>
            <a:r>
              <a:rPr lang="ko-KR" altLang="en-US" b="0" dirty="0"/>
              <a:t>이하인 물품만 오름차순으로 정렬하시오</a:t>
            </a:r>
            <a:r>
              <a:rPr lang="en-US" altLang="ko-KR" b="0" dirty="0"/>
              <a:t>.(head()</a:t>
            </a:r>
            <a:r>
              <a:rPr lang="ko-KR" altLang="en-US" b="0" dirty="0"/>
              <a:t>를</a:t>
            </a:r>
            <a:r>
              <a:rPr lang="en-US" altLang="ko-KR" b="0" dirty="0"/>
              <a:t> </a:t>
            </a:r>
            <a:r>
              <a:rPr lang="ko-KR" altLang="en-US" b="0" dirty="0"/>
              <a:t>이용해서 </a:t>
            </a:r>
            <a:r>
              <a:rPr lang="en-US" altLang="ko-KR" b="0" dirty="0"/>
              <a:t>5</a:t>
            </a:r>
            <a:r>
              <a:rPr lang="ko-KR" altLang="en-US" b="0" dirty="0"/>
              <a:t>개만 출력</a:t>
            </a:r>
            <a:r>
              <a:rPr lang="en-US" altLang="ko-KR" b="0" dirty="0"/>
              <a:t>)</a:t>
            </a:r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 </a:t>
            </a:r>
            <a:r>
              <a:rPr lang="en-US" altLang="ko-KR" b="0" dirty="0" err="1"/>
              <a:t>pum_name</a:t>
            </a:r>
            <a:r>
              <a:rPr lang="en-US" altLang="ko-KR" b="0" dirty="0"/>
              <a:t> </a:t>
            </a:r>
            <a:r>
              <a:rPr lang="ko-KR" altLang="en-US" b="0" dirty="0"/>
              <a:t>항목으로 그룹화 하시오</a:t>
            </a:r>
            <a:r>
              <a:rPr lang="en-US" altLang="ko-KR" b="0" dirty="0"/>
              <a:t>.(</a:t>
            </a:r>
            <a:r>
              <a:rPr lang="en-US" altLang="ko-KR" b="0" dirty="0" err="1"/>
              <a:t>groupby</a:t>
            </a:r>
            <a:r>
              <a:rPr lang="en-US" altLang="ko-KR" b="0" dirty="0"/>
              <a:t>() </a:t>
            </a:r>
            <a:r>
              <a:rPr lang="ko-KR" altLang="en-US" b="0" dirty="0"/>
              <a:t>이용</a:t>
            </a:r>
            <a:r>
              <a:rPr lang="en-US" altLang="ko-KR" b="0" dirty="0"/>
              <a:t>)</a:t>
            </a:r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제품 종류</a:t>
            </a:r>
            <a:r>
              <a:rPr lang="en-US" altLang="ko-KR" b="0" dirty="0"/>
              <a:t>(</a:t>
            </a:r>
            <a:r>
              <a:rPr lang="en-US" altLang="ko-KR" b="0" dirty="0" err="1"/>
              <a:t>pum_name</a:t>
            </a:r>
            <a:r>
              <a:rPr lang="en-US" altLang="ko-KR" b="0" dirty="0"/>
              <a:t>) </a:t>
            </a:r>
            <a:r>
              <a:rPr lang="ko-KR" altLang="en-US" b="0" dirty="0"/>
              <a:t>그룹 중에서 운동복에 한해서만 추출하시오</a:t>
            </a:r>
            <a:r>
              <a:rPr lang="en-US" altLang="ko-KR" b="0" dirty="0"/>
              <a:t>. (</a:t>
            </a:r>
            <a:r>
              <a:rPr lang="en-US" altLang="ko-KR" b="0" dirty="0" err="1"/>
              <a:t>get_group</a:t>
            </a:r>
            <a:r>
              <a:rPr lang="en-US" altLang="ko-KR" b="0" dirty="0"/>
              <a:t>() </a:t>
            </a:r>
            <a:r>
              <a:rPr lang="ko-KR" altLang="en-US" b="0" dirty="0"/>
              <a:t>이용</a:t>
            </a:r>
            <a:r>
              <a:rPr lang="en-US" altLang="ko-KR" b="0" dirty="0"/>
              <a:t>)</a:t>
            </a:r>
          </a:p>
          <a:p>
            <a:pPr marL="457200" lvl="1" indent="0">
              <a:buNone/>
            </a:pPr>
            <a:endParaRPr lang="en-US" altLang="ko-KR" b="0" dirty="0"/>
          </a:p>
          <a:p>
            <a:pPr lvl="1"/>
            <a:r>
              <a:rPr lang="ko-KR" altLang="en-US" b="0" dirty="0"/>
              <a:t>운동복의 최저가와 최고가를 구하시오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16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10608</TotalTime>
  <Words>229</Words>
  <Application>Microsoft Office PowerPoint</Application>
  <PresentationFormat>화면 슬라이드 쇼(4:3)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굴림</vt:lpstr>
      <vt:lpstr>맑은 고딕</vt:lpstr>
      <vt:lpstr>Aharoni</vt:lpstr>
      <vt:lpstr>Arial</vt:lpstr>
      <vt:lpstr>Wingdings</vt:lpstr>
      <vt:lpstr>Office 테마</vt:lpstr>
      <vt:lpstr>5. 데이터수집(step 3)</vt:lpstr>
      <vt:lpstr>실습문제1</vt:lpstr>
      <vt:lpstr>실습문제2</vt:lpstr>
      <vt:lpstr>실습문제3</vt:lpstr>
      <vt:lpstr>실습문제6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887</cp:revision>
  <cp:lastPrinted>2010-10-21T04:58:33Z</cp:lastPrinted>
  <dcterms:created xsi:type="dcterms:W3CDTF">2007-10-05T07:38:31Z</dcterms:created>
  <dcterms:modified xsi:type="dcterms:W3CDTF">2020-07-22T23:17:06Z</dcterms:modified>
</cp:coreProperties>
</file>