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1" r:id="rId2"/>
    <p:sldId id="262" r:id="rId3"/>
    <p:sldId id="722" r:id="rId4"/>
    <p:sldId id="723" r:id="rId5"/>
    <p:sldId id="724" r:id="rId6"/>
    <p:sldId id="263" r:id="rId7"/>
    <p:sldId id="726" r:id="rId8"/>
    <p:sldId id="727" r:id="rId9"/>
    <p:sldId id="728" r:id="rId10"/>
    <p:sldId id="770" r:id="rId11"/>
    <p:sldId id="772" r:id="rId12"/>
    <p:sldId id="773" r:id="rId13"/>
    <p:sldId id="775" r:id="rId14"/>
    <p:sldId id="776" r:id="rId15"/>
    <p:sldId id="778" r:id="rId16"/>
    <p:sldId id="779" r:id="rId17"/>
    <p:sldId id="781" r:id="rId18"/>
    <p:sldId id="785" r:id="rId19"/>
    <p:sldId id="786" r:id="rId20"/>
    <p:sldId id="790" r:id="rId21"/>
    <p:sldId id="792" r:id="rId22"/>
    <p:sldId id="793" r:id="rId23"/>
    <p:sldId id="794" r:id="rId24"/>
    <p:sldId id="795" r:id="rId25"/>
    <p:sldId id="796" r:id="rId26"/>
    <p:sldId id="797" r:id="rId27"/>
    <p:sldId id="798" r:id="rId28"/>
    <p:sldId id="799" r:id="rId29"/>
    <p:sldId id="800" r:id="rId30"/>
    <p:sldId id="801" r:id="rId31"/>
    <p:sldId id="802" r:id="rId32"/>
    <p:sldId id="803" r:id="rId33"/>
    <p:sldId id="806" r:id="rId34"/>
    <p:sldId id="807" r:id="rId35"/>
    <p:sldId id="809" r:id="rId36"/>
    <p:sldId id="815" r:id="rId37"/>
    <p:sldId id="814" r:id="rId38"/>
    <p:sldId id="818" r:id="rId39"/>
    <p:sldId id="821" r:id="rId40"/>
    <p:sldId id="825" r:id="rId4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758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공공데이터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06118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csv.reader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데이터를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기후통계분석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기온분석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40" y="2276872"/>
            <a:ext cx="5013279" cy="43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23180" y="1132967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불필요한 데이터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(1~7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삭제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24544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93820"/>
            <a:ext cx="71247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1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이름으로 저장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형식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493" y="38016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6550"/>
            <a:ext cx="8991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5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99" y="2290763"/>
            <a:ext cx="54673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6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11560" y="1124744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한 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(row)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씩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46196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/>
          <a:stretch/>
        </p:blipFill>
        <p:spPr bwMode="auto">
          <a:xfrm>
            <a:off x="971600" y="1665319"/>
            <a:ext cx="6391275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3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44624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03317"/>
            <a:ext cx="6629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7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81922" y="1197434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헤더를 제외한 데이터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548680" y="32768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90" y="1988840"/>
            <a:ext cx="63531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30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24744"/>
            <a:ext cx="8039113" cy="194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일교차가 가장 큰 시기는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언제쯤일까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겨울에는 언제 가장 추울까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덥다고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알려진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대구보다 서울이 더 더운 날이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얼마나 있을까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51520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</p:spTree>
    <p:extLst>
      <p:ext uri="{BB962C8B-B14F-4D97-AF65-F5344CB8AC3E}">
        <p14:creationId xmlns:p14="http://schemas.microsoft.com/office/powerpoint/2010/main" val="37799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관측 이래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최고 기온이 가장 높았던 날은 언제였고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몇 도였을까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질문을 해결하는데 필요한 절차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8520" y="46546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방법 구상하기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99" y="2944336"/>
            <a:ext cx="6959601" cy="17091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| </a:t>
            </a:r>
            <a:r>
              <a:rPr lang="ko-KR" altLang="en-US" dirty="0"/>
              <a:t>데이터를 </a:t>
            </a:r>
            <a:r>
              <a:rPr lang="ko-KR" altLang="en-US" dirty="0" err="1"/>
              <a:t>읽어온다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 | </a:t>
            </a:r>
            <a:r>
              <a:rPr lang="ko-KR" altLang="en-US" dirty="0"/>
              <a:t>순차적으로 최고 기온을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 | </a:t>
            </a:r>
            <a:r>
              <a:rPr lang="ko-KR" altLang="en-US" dirty="0"/>
              <a:t>최고 기온이 가장 높았던 날짜의 데이터를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 | </a:t>
            </a:r>
            <a:r>
              <a:rPr lang="ko-KR" altLang="en-US" dirty="0"/>
              <a:t>최종 저장된 데이터를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4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7179" y="1115447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1)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불러서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코드로 구현하기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D38C7-B31F-4A38-B02D-33C1C2543552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step 2)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최고 기온을 실수로 변환하여 한 행씩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C0FA740-FC15-4062-88FA-C11D9E38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7" y="2559050"/>
            <a:ext cx="7313594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71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홈페이지를 통해 기상 관련 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7504" y="39325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E645A-7EEA-44A2-84BC-0CE3A78F57C3}"/>
              </a:ext>
            </a:extLst>
          </p:cNvPr>
          <p:cNvSpPr txBox="1"/>
          <p:nvPr/>
        </p:nvSpPr>
        <p:spPr>
          <a:xfrm>
            <a:off x="505118" y="6157591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71675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pl-PL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https://data.kma.go.kr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7" y="2038226"/>
            <a:ext cx="7562766" cy="415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188840" y="46727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1784E-B2B0-4C9F-ABB8-6DA5260F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9323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아래와 같이 출력이 되도록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8EE101-8E1A-4627-9789-BE782386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93695"/>
            <a:ext cx="705678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기상 관측 이래 서울의 최고 기온이 가장 높았던 날은 2020-06-22로, 35.4 도 였습니다.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3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231296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파이썬으로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시각화할 때  가장 많이 사용하는 라이브러리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2D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그래프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등을 그릴 때 사용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과학 컴퓨팅 연구 분야나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 분야에서도 많이 활용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40568" y="40554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라이브러리’란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52" y="2724012"/>
            <a:ext cx="6433293" cy="37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1066787" y="6380897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https :// </a:t>
            </a:r>
            <a:r>
              <a:rPr lang="en-US" altLang="ko-KR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matplotlib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. org</a:t>
            </a:r>
          </a:p>
        </p:txBody>
      </p:sp>
    </p:spTree>
    <p:extLst>
      <p:ext uri="{BB962C8B-B14F-4D97-AF65-F5344CB8AC3E}">
        <p14:creationId xmlns:p14="http://schemas.microsoft.com/office/powerpoint/2010/main" val="319772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matplotlib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pyplot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불러오기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matplotlib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pyplot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plt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별명으로 부르기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(as, alias)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27988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라이브러리’란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37" y="2001717"/>
            <a:ext cx="7005637" cy="10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7" y="4116267"/>
            <a:ext cx="7024687" cy="102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8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41957" y="1060119"/>
            <a:ext cx="80391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plt.plot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72616" y="43663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그래프 그리기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0" y="1607559"/>
            <a:ext cx="7195828" cy="178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2012"/>
            <a:ext cx="35623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33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938352"/>
            <a:ext cx="80391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plt.plot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(x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축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37487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그래프 그리기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" y="1379987"/>
            <a:ext cx="7232651" cy="18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3562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5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071712"/>
            <a:ext cx="80391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그래프에 제목 넣기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06263" y="37806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그래프에 옵션 추가하기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4246"/>
            <a:ext cx="6572544" cy="200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7" y="4135177"/>
            <a:ext cx="3661074" cy="257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1084788"/>
            <a:ext cx="80391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그래프에 범례 넣기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12576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그래프에 옵션 추가하기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1" y="1471081"/>
            <a:ext cx="4916987" cy="199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" y="4100006"/>
            <a:ext cx="3517111" cy="251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4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08720"/>
            <a:ext cx="80391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색상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 모양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10991" y="33244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그래프에 옵션 추가하기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965"/>
            <a:ext cx="4538729" cy="203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9895F-7D38-45B4-8CAD-0F53E8FA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05064"/>
            <a:ext cx="7334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04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그래프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1443" y="918770"/>
            <a:ext cx="803911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그래프 선 모양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40568" y="39555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그래프에 옵션 추가하기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6" y="1306268"/>
            <a:ext cx="498965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3696186" cy="244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41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80728"/>
            <a:ext cx="8039113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읽어 와서 최고 기온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62319" y="41241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05374"/>
            <a:ext cx="7348836" cy="335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20374" y="1127778"/>
            <a:ext cx="8638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조건별통계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설정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00025" y="40477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36075"/>
            <a:ext cx="4924126" cy="436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76351" y="6145451"/>
            <a:ext cx="9544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tip) </a:t>
            </a:r>
            <a:r>
              <a:rPr lang="ko-KR" altLang="en-US" sz="1400" dirty="0"/>
              <a:t>기간은 </a:t>
            </a:r>
            <a:r>
              <a:rPr lang="en-US" altLang="ko-KR" sz="1400" dirty="0"/>
              <a:t>1904</a:t>
            </a:r>
            <a:r>
              <a:rPr lang="ko-KR" altLang="en-US" sz="1400" dirty="0"/>
              <a:t>년부터 검색이 가능하지만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데이터는 </a:t>
            </a:r>
            <a:r>
              <a:rPr lang="en-US" altLang="ko-KR" sz="1400" dirty="0"/>
              <a:t>1907</a:t>
            </a:r>
            <a:r>
              <a:rPr lang="ko-KR" altLang="en-US" sz="1400" dirty="0"/>
              <a:t>년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일부터 제공</a:t>
            </a:r>
            <a:r>
              <a:rPr lang="en-US" altLang="ko-KR" sz="1400" dirty="0"/>
              <a:t>(</a:t>
            </a:r>
            <a:r>
              <a:rPr lang="ko-KR" altLang="en-US" sz="1400" dirty="0"/>
              <a:t>서울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015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6610" y="1070312"/>
            <a:ext cx="8039113" cy="193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데이터를 저장할 리스트를 생성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(result)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result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 최고 기온 값이 들어가도록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코딩하시오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최고 온도가 몇 개인가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44624" y="394509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365310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074253"/>
            <a:ext cx="803911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꺾은선 그래프로 그리기</a:t>
            </a: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188640" y="40798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C32E9-FFEA-40DF-9924-4C1521FA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3" y="1833562"/>
            <a:ext cx="7810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756592" y="50435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3717032"/>
            <a:ext cx="3991988" cy="263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B8FC9-D7D7-41B1-A5B7-85D9714D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9" y="1700808"/>
            <a:ext cx="75628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554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299889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활용해서 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추출하기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972616" y="45478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57" y="1748507"/>
            <a:ext cx="7527632" cy="18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79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88169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179512" y="120816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828600" y="54868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8"/>
            <a:ext cx="7480300" cy="298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415695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96752"/>
            <a:ext cx="8039113" cy="157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일의 온도를 그래프로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그리시오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14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일의 최고 온도와 최저 온도를 그래프로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그리시오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최고온도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:pink,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최저 온도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: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skyblue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0243" y="51916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402298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23528" y="1051256"/>
            <a:ext cx="8039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시뮬레이션의 절차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476672" y="47022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703618" cy="158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061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9353" y="914890"/>
            <a:ext cx="8039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hist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620688" y="39167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9" y="1344527"/>
            <a:ext cx="7289799" cy="180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34956"/>
            <a:ext cx="4168631" cy="271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842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808536"/>
            <a:ext cx="8039113" cy="36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 시각화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 구간의 히스토그램으로 표현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707207" y="29377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14C77-7BAA-49DA-9F1E-3A061E40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95987"/>
            <a:ext cx="4306208" cy="50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기온 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11560" y="446237"/>
            <a:ext cx="72678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7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2285" y="1168176"/>
            <a:ext cx="8638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[CSV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80528" y="35274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43726"/>
            <a:ext cx="5353050" cy="49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0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908720"/>
            <a:ext cx="8039113" cy="9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2336801" y="5466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02340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44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638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원하는 폴더에 저장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여기에서는 다운로드 폴더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57200" y="43119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9" y="2539116"/>
            <a:ext cx="7181850" cy="403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6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1091" y="1099953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 - Separated Values ’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약자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데이터 값을 콤마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(,)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구분하는 파일 형식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476672" y="39085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156428-DC1F-4873-957D-249E8E15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1" y="2166286"/>
            <a:ext cx="7934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2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8459" y="113468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메모장으로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열어보기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332656" y="414413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59" y="1839576"/>
            <a:ext cx="6453481" cy="414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6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94405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메모장으로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열어보기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12576" y="38395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6" y="1989469"/>
            <a:ext cx="8285494" cy="37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24744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메모장으로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열어보기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260648" y="45594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3" y="1916832"/>
            <a:ext cx="8285494" cy="37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98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14851</TotalTime>
  <Words>962</Words>
  <Application>Microsoft Office PowerPoint</Application>
  <PresentationFormat>화면 슬라이드 쇼(4:3)</PresentationFormat>
  <Paragraphs>188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Arial Unicode MS</vt:lpstr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1. 공공데이터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999</cp:revision>
  <cp:lastPrinted>2018-11-15T01:35:03Z</cp:lastPrinted>
  <dcterms:created xsi:type="dcterms:W3CDTF">2007-10-05T07:38:31Z</dcterms:created>
  <dcterms:modified xsi:type="dcterms:W3CDTF">2020-07-21T23:25:12Z</dcterms:modified>
</cp:coreProperties>
</file>