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1" r:id="rId2"/>
    <p:sldId id="833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7" r:id="rId12"/>
    <p:sldId id="849" r:id="rId13"/>
    <p:sldId id="850" r:id="rId14"/>
    <p:sldId id="848" r:id="rId15"/>
    <p:sldId id="853" r:id="rId16"/>
    <p:sldId id="881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5" r:id="rId25"/>
    <p:sldId id="867" r:id="rId26"/>
    <p:sldId id="868" r:id="rId27"/>
    <p:sldId id="873" r:id="rId28"/>
    <p:sldId id="874" r:id="rId29"/>
    <p:sldId id="876" r:id="rId30"/>
    <p:sldId id="877" r:id="rId31"/>
    <p:sldId id="1059" r:id="rId32"/>
    <p:sldId id="1062" r:id="rId3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mois.go.kr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mois.go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r>
              <a:rPr lang="ko-KR" altLang="en-US" b="1" dirty="0">
                <a:solidFill>
                  <a:schemeClr val="bg1"/>
                </a:solidFill>
              </a:rPr>
              <a:t> 자료 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33566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9DD8D9-87C7-4A10-8653-2C935AED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2276872"/>
            <a:ext cx="8424936" cy="14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175192"/>
            <a:ext cx="889248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아래와 같이 신도림에 있는 모든 연령을 리스트에 저장을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하시오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041663"/>
            <a:ext cx="7781925" cy="306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86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3700" y="1053780"/>
            <a:ext cx="803911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인구수 데이터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50056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2" y="1542032"/>
            <a:ext cx="7669213" cy="22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8" y="4304368"/>
            <a:ext cx="36195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67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연령별 인구수 데이터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51103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09776"/>
            <a:ext cx="7639466" cy="440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8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836712"/>
            <a:ext cx="8039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bar(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막대를 표시할 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막대의 높이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75739" y="3546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8" y="1682104"/>
            <a:ext cx="7429500" cy="178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3830430"/>
            <a:ext cx="4571999" cy="230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3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987334"/>
            <a:ext cx="8039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bar(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막대를 표시할 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막대의 높이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72616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839514"/>
            <a:ext cx="7345449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84266"/>
            <a:ext cx="4406900" cy="225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51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179512" y="1242685"/>
            <a:ext cx="8784976" cy="11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막대그래프를 활용해 위의 신도림의 인구 구조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세까지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116632" y="57436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268677-9531-4DAF-A6F0-29A73B23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3" y="2149384"/>
            <a:ext cx="7644088" cy="38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8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881652"/>
            <a:ext cx="8039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barh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188640" y="35843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5" y="1258938"/>
            <a:ext cx="7666117" cy="10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6713610" cy="33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41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1037191"/>
            <a:ext cx="838736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www.mois.go.kr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 선택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남ㆍ여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 구분 단위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연령구분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 ~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00" y="2424032"/>
            <a:ext cx="6340799" cy="360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55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23528" y="908127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www.mois.go.kr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검색결과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나온 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읍면동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폴더에 파일 이름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gender.csv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28610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9178"/>
            <a:ext cx="7000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2" y="3407589"/>
            <a:ext cx="6556076" cy="289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40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86790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[www.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mois.go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46220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36" b="25312"/>
          <a:stretch/>
        </p:blipFill>
        <p:spPr bwMode="auto">
          <a:xfrm>
            <a:off x="891401" y="1988840"/>
            <a:ext cx="7266547" cy="32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451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045469"/>
            <a:ext cx="80391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살펴보기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연령별 인구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연령별 인구 데이터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데이터와 인덱스의 관계 살펴보기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3976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98" y="2011988"/>
            <a:ext cx="7648803" cy="9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3" y="3983295"/>
            <a:ext cx="7648803" cy="153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9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23528" y="959081"/>
            <a:ext cx="8039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1)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 ~ 103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인덱스 데이터 순차적으로 저장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-1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인덱스 데이터 순서대로 저장한 후 뒤집기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f.reverse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8520" y="2763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6223555" cy="406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데이터와 인덱스의 관계 살펴보기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2)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2084204"/>
            <a:ext cx="7902575" cy="153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121F13-FC17-4B6E-B819-390CE025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2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51520" y="1052736"/>
            <a:ext cx="91011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2)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 ~ 103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데이터로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106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끝까지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데이터로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120245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0911D9-DB84-4D74-A0F7-25684A8A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18" y="483422"/>
            <a:ext cx="8229600" cy="49323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96322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1023518"/>
            <a:ext cx="8039113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음수로 바꾸기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제목과 범례 넣기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45635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22782"/>
            <a:ext cx="6734176" cy="9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" y="3284984"/>
            <a:ext cx="6734175" cy="29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8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06498" y="1062808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마이너스 부호 깨짐 해결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96552" y="47600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8" y="1649613"/>
            <a:ext cx="7841874" cy="389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94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78885" y="983484"/>
            <a:ext cx="80391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찾고 싶은 지역 이름 입력해서 항아리 모양 그래프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24544" y="32392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8879"/>
            <a:ext cx="6997700" cy="9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0" y="2563835"/>
            <a:ext cx="6997700" cy="373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34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065047"/>
            <a:ext cx="80391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pie()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34755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339"/>
            <a:ext cx="7349816" cy="175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15" y="4077668"/>
            <a:ext cx="5058208" cy="244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80766-3B02-4478-BAEE-E7DF93AF3A49}"/>
              </a:ext>
            </a:extLst>
          </p:cNvPr>
          <p:cNvSpPr txBox="1"/>
          <p:nvPr/>
        </p:nvSpPr>
        <p:spPr>
          <a:xfrm>
            <a:off x="2330806" y="2269768"/>
            <a:ext cx="1368152" cy="2880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7500" lnSpcReduction="2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362808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5683" y="859838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동그란 원으로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3366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5" y="1472559"/>
            <a:ext cx="5798683" cy="200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6" y="4127706"/>
            <a:ext cx="260985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053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801675" y="1556792"/>
            <a:ext cx="8039113" cy="439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및 범례 표시하기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34337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94407"/>
            <a:ext cx="7561262" cy="344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45A039-A0CD-417A-9A6B-C688F8B9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6599"/>
            <a:ext cx="8229600" cy="4932363"/>
          </a:xfrm>
        </p:spPr>
        <p:txBody>
          <a:bodyPr/>
          <a:lstStyle/>
          <a:p>
            <a:r>
              <a:rPr lang="en-US" altLang="ko-KR" dirty="0" err="1"/>
              <a:t>Autopct</a:t>
            </a:r>
            <a:r>
              <a:rPr lang="ko-KR" altLang="en-US" dirty="0"/>
              <a:t>는 </a:t>
            </a:r>
            <a:r>
              <a:rPr lang="en-US" altLang="ko-KR" dirty="0"/>
              <a:t>auto percent</a:t>
            </a:r>
            <a:r>
              <a:rPr lang="ko-KR" altLang="en-US" dirty="0"/>
              <a:t>를 의미이며 어떠한 값을 표시할지 작성하면 각 항목의 비율은 자동으로 계산해서 표시</a:t>
            </a:r>
          </a:p>
        </p:txBody>
      </p:sp>
    </p:spTree>
    <p:extLst>
      <p:ext uri="{BB962C8B-B14F-4D97-AF65-F5344CB8AC3E}">
        <p14:creationId xmlns:p14="http://schemas.microsoft.com/office/powerpoint/2010/main" val="428413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80519" y="1052736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통계표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남여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구분 체크 해제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 구분 단위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‘1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’] 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연령구분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~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이상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96552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1204"/>
            <a:ext cx="7075714" cy="432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0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 및 돌출 효과 정하기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84584" y="43685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" y="1952627"/>
            <a:ext cx="6964798" cy="40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D5F35C2-CA87-4552-AC4B-49E92B09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3340"/>
            <a:ext cx="8229600" cy="4932363"/>
          </a:xfrm>
        </p:spPr>
        <p:txBody>
          <a:bodyPr/>
          <a:lstStyle/>
          <a:p>
            <a:r>
              <a:rPr lang="en-US" altLang="ko-KR" dirty="0"/>
              <a:t> explode </a:t>
            </a:r>
            <a:r>
              <a:rPr lang="ko-KR" altLang="en-US" dirty="0"/>
              <a:t>돌출</a:t>
            </a:r>
          </a:p>
        </p:txBody>
      </p:sp>
    </p:spTree>
    <p:extLst>
      <p:ext uri="{BB962C8B-B14F-4D97-AF65-F5344CB8AC3E}">
        <p14:creationId xmlns:p14="http://schemas.microsoft.com/office/powerpoint/2010/main" val="1773940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064859"/>
            <a:ext cx="80391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라이브러리에서 사용할 수 있는 다양한 색의 이름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https://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matplotlib.org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/gallery/color/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named_colors.html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12576" y="28677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86853"/>
            <a:ext cx="4527550" cy="447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82206-C5D8-4E0E-905E-835D591674DC}"/>
              </a:ext>
            </a:extLst>
          </p:cNvPr>
          <p:cNvSpPr txBox="1"/>
          <p:nvPr/>
        </p:nvSpPr>
        <p:spPr>
          <a:xfrm>
            <a:off x="6858000" y="2132856"/>
            <a:ext cx="2538536" cy="108012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en-US" altLang="ko-KR" sz="2000" dirty="0" err="1">
                <a:latin typeface="+mn-lt"/>
                <a:ea typeface="HY견고딕" pitchFamily="18" charset="-127"/>
              </a:rPr>
              <a:t>Lxml</a:t>
            </a:r>
            <a:endParaRPr kumimoji="0" lang="en-US" altLang="ko-KR" sz="2000" dirty="0">
              <a:latin typeface="+mn-lt"/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en-US" altLang="ko-KR" sz="2000" dirty="0">
                <a:latin typeface="+mn-lt"/>
                <a:ea typeface="HY견고딕" pitchFamily="18" charset="-127"/>
              </a:rPr>
              <a:t>Html5lib</a:t>
            </a: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en-US" altLang="ko-KR" sz="2000" dirty="0" err="1">
                <a:latin typeface="+mn-lt"/>
                <a:ea typeface="HY견고딕" pitchFamily="18" charset="-127"/>
              </a:rPr>
              <a:t>openpyxl</a:t>
            </a: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770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95581"/>
            <a:ext cx="8531377" cy="24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제주특별자치도 성별 연령별 인구 데이터 출력을 하고 파이차트로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나타내시오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34893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성별 인구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EF40158-5C08-41E1-9000-BE1B2957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0910"/>
            <a:ext cx="4556125" cy="112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979715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전체읍면동현황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체크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이름 수정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age.csv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경로 설정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 폴더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가능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40568" y="27988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5" y="2156595"/>
            <a:ext cx="7662076" cy="328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53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873535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확인하고 질문하기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영유아가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많은 동네는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지역에 가장 많은 연령대는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32031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18" y="2492896"/>
            <a:ext cx="6030901" cy="36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041702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시각화로 알 수 있는 사실들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- 30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중후반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사람들이 많이 산다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- 10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이하의 아이가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 후반 청소년보다 많다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34721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1" y="2780928"/>
            <a:ext cx="60483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1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93744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설계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792" y="35708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6334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12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4105" y="1052736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활용해 우리 동네 이름이 포함된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36746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3" y="1635552"/>
            <a:ext cx="7556500" cy="180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0" y="4077072"/>
            <a:ext cx="7585080" cy="18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4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93145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활용해 우리 동네의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30619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5589"/>
            <a:ext cx="7585080" cy="33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8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14862</TotalTime>
  <Words>1009</Words>
  <Application>Microsoft Office PowerPoint</Application>
  <PresentationFormat>화면 슬라이드 쇼(4:3)</PresentationFormat>
  <Paragraphs>161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2. 크롤링 자료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1001</cp:revision>
  <cp:lastPrinted>2020-07-21T23:20:49Z</cp:lastPrinted>
  <dcterms:created xsi:type="dcterms:W3CDTF">2007-10-05T07:38:31Z</dcterms:created>
  <dcterms:modified xsi:type="dcterms:W3CDTF">2020-07-21T23:33:36Z</dcterms:modified>
</cp:coreProperties>
</file>