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1" r:id="rId2"/>
    <p:sldId id="908" r:id="rId3"/>
    <p:sldId id="909" r:id="rId4"/>
    <p:sldId id="910" r:id="rId5"/>
    <p:sldId id="911" r:id="rId6"/>
    <p:sldId id="912" r:id="rId7"/>
    <p:sldId id="913" r:id="rId8"/>
    <p:sldId id="914" r:id="rId9"/>
    <p:sldId id="917" r:id="rId10"/>
    <p:sldId id="920" r:id="rId11"/>
    <p:sldId id="763" r:id="rId12"/>
    <p:sldId id="931" r:id="rId13"/>
    <p:sldId id="937" r:id="rId14"/>
    <p:sldId id="938" r:id="rId15"/>
    <p:sldId id="940" r:id="rId16"/>
    <p:sldId id="942" r:id="rId17"/>
    <p:sldId id="945" r:id="rId18"/>
    <p:sldId id="944" r:id="rId19"/>
    <p:sldId id="947" r:id="rId20"/>
    <p:sldId id="951" r:id="rId21"/>
    <p:sldId id="973" r:id="rId22"/>
    <p:sldId id="956" r:id="rId23"/>
    <p:sldId id="959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54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2020-07-22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-money.co.kr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-money.co.k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 err="1">
                <a:solidFill>
                  <a:schemeClr val="bg1"/>
                </a:solidFill>
              </a:rPr>
              <a:t>크롤링</a:t>
            </a:r>
            <a:r>
              <a:rPr lang="ko-KR" altLang="en-US" b="1" dirty="0">
                <a:solidFill>
                  <a:schemeClr val="bg1"/>
                </a:solidFill>
              </a:rPr>
              <a:t> 자료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811844" y="352254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생각하기 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457200" y="470227"/>
            <a:ext cx="76390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유임 승차 비율이 가장 높은 역은 어디일까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43616"/>
            <a:ext cx="6400800" cy="17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D8BA76A-B582-42D9-8D12-E090452D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18" y="908720"/>
            <a:ext cx="8229600" cy="49323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알고리즘으로 코딩을 완성하여 유임과 무임이 </a:t>
            </a:r>
            <a:r>
              <a:rPr lang="en-US" altLang="ko-KR" dirty="0"/>
              <a:t>100000</a:t>
            </a:r>
            <a:r>
              <a:rPr lang="ko-KR" altLang="en-US" dirty="0" err="1"/>
              <a:t>이초과되고</a:t>
            </a:r>
            <a:r>
              <a:rPr lang="en-US" altLang="ko-KR" dirty="0"/>
              <a:t>, </a:t>
            </a:r>
            <a:r>
              <a:rPr lang="ko-KR" altLang="en-US" dirty="0"/>
              <a:t>유임승차 비율이 가장 높은 역을 </a:t>
            </a:r>
            <a:r>
              <a:rPr lang="ko-KR" altLang="en-US" dirty="0" err="1"/>
              <a:t>찾으시오</a:t>
            </a:r>
            <a:endParaRPr lang="en-US" altLang="ko-KR" dirty="0"/>
          </a:p>
          <a:p>
            <a:r>
              <a:rPr lang="en-US" altLang="ko-KR" dirty="0"/>
              <a:t>rate=</a:t>
            </a:r>
            <a:r>
              <a:rPr lang="ko-KR" altLang="en-US" dirty="0"/>
              <a:t>유임승차인원</a:t>
            </a:r>
            <a:r>
              <a:rPr lang="en-US" altLang="ko-KR" dirty="0"/>
              <a:t>/</a:t>
            </a:r>
            <a:r>
              <a:rPr lang="ko-KR" altLang="en-US" dirty="0"/>
              <a:t>전체</a:t>
            </a:r>
            <a:r>
              <a:rPr lang="en-US" altLang="ko-KR" dirty="0"/>
              <a:t>(</a:t>
            </a:r>
            <a:r>
              <a:rPr lang="ko-KR" altLang="en-US" dirty="0"/>
              <a:t>유임</a:t>
            </a:r>
            <a:r>
              <a:rPr lang="en-US" altLang="ko-KR" dirty="0"/>
              <a:t>+</a:t>
            </a:r>
            <a:r>
              <a:rPr lang="ko-KR" altLang="en-US" dirty="0"/>
              <a:t>무임</a:t>
            </a:r>
            <a:r>
              <a:rPr lang="en-US" altLang="ko-KR" dirty="0"/>
              <a:t>)</a:t>
            </a:r>
            <a:r>
              <a:rPr lang="ko-KR" altLang="en-US" dirty="0"/>
              <a:t>인원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A0CA3E4-2CAF-40C7-B522-554372D3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63" y="2262532"/>
            <a:ext cx="7322868" cy="115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76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972616" y="107167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시간대별 데이터 시각화하기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710108" y="1556792"/>
            <a:ext cx="788563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 현황 데이터 정제하기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시간대별로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지하철역에서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인원을 모두 더하면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1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23528" y="447248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03811" y="1064566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지하철 시간대별 이용현황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60" y="1700808"/>
            <a:ext cx="6804214" cy="48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3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0369" y="1140362"/>
            <a:ext cx="8039113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이름 변경 후 파일 형식을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‘CSV 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쉼표로 분리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설정 후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콤마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(,)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찾아 빈 문자로 바꾸기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4" y="3856490"/>
            <a:ext cx="5702300" cy="255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4" y="1665941"/>
            <a:ext cx="7232650" cy="156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51520" y="345513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55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892330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작업일시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데이터가 저장된 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6847757" cy="4840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8778" y="276392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72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929694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출력하기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23528" y="313756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12" y="1352382"/>
            <a:ext cx="8030645" cy="27444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B57546E-801D-4EE9-A2DE-01F621DDEC08}"/>
              </a:ext>
            </a:extLst>
          </p:cNvPr>
          <p:cNvGrpSpPr/>
          <p:nvPr/>
        </p:nvGrpSpPr>
        <p:grpSpPr>
          <a:xfrm>
            <a:off x="4196395" y="1101043"/>
            <a:ext cx="4535892" cy="4814657"/>
            <a:chOff x="834394" y="2001717"/>
            <a:chExt cx="7709837" cy="818366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285E04A-63C6-4F80-8CE1-41F88D32C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394" y="2001717"/>
              <a:ext cx="7709837" cy="264179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B63CF6-E5C5-4B1A-9D36-93B501E5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908" y="4639904"/>
              <a:ext cx="7670978" cy="554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75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847077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 제외하고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활용한 데이터 타입 바꾸기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79512" y="223487"/>
            <a:ext cx="8118829" cy="615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시간대별 이용 현황 데이터 정제하기</a:t>
            </a:r>
            <a:endParaRPr lang="en-US" altLang="ko-KR" sz="2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3" y="1560284"/>
            <a:ext cx="8039113" cy="28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5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인덱스 확인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425402" y="303679"/>
            <a:ext cx="8118829" cy="528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출근 시간대 사람들이 가장 많이 타고 내리는 역은 어디일까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1984213"/>
            <a:ext cx="7736774" cy="1724896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929B704-4554-4C43-ADF4-DBCF0862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97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436569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개수 및 인원수 아래와 같이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출력하시오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E370C9-E373-4C6F-BF3F-AA495315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7" y="1925549"/>
            <a:ext cx="7919404" cy="361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1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620688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데이터 막대 그래프로 표현하기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5" y="1128519"/>
            <a:ext cx="7736774" cy="1988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DB0427-96E2-48A0-B5E6-93A6ECAF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79" y="3227421"/>
            <a:ext cx="4998641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981258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티머니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www.t-money.co.kr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이용안내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96552" y="34655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57773"/>
            <a:ext cx="6375400" cy="48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76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52443" y="620688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인원 더하여 막대 그래프로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그려보시오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7D60E6-7D86-4A82-9B7B-F80D70D2FFED}"/>
              </a:ext>
            </a:extLst>
          </p:cNvPr>
          <p:cNvSpPr/>
          <p:nvPr/>
        </p:nvSpPr>
        <p:spPr>
          <a:xfrm>
            <a:off x="3563888" y="1173929"/>
            <a:ext cx="390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result.append</a:t>
            </a:r>
            <a:r>
              <a:rPr lang="ko-KR" altLang="en-US" dirty="0"/>
              <a:t>(</a:t>
            </a:r>
            <a:r>
              <a:rPr lang="ko-KR" altLang="en-US" dirty="0" err="1"/>
              <a:t>sum</a:t>
            </a:r>
            <a:r>
              <a:rPr lang="ko-KR" altLang="en-US" dirty="0"/>
              <a:t>(</a:t>
            </a:r>
            <a:r>
              <a:rPr lang="ko-KR" altLang="en-US" dirty="0" err="1"/>
              <a:t>row</a:t>
            </a:r>
            <a:r>
              <a:rPr lang="ko-KR" altLang="en-US" dirty="0"/>
              <a:t>[10:15:2]))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E6536F-0D3C-411E-824F-B98A225B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5639435" cy="35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9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548680"/>
            <a:ext cx="8568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아침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7~9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사이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 승차 인원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승차 인원 최대 역과 호선을 찾아 </a:t>
            </a:r>
            <a:r>
              <a:rPr lang="ko-KR" altLang="en-US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출력하시오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7BD2EF-A734-4EDC-9540-B363765E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6" y="1324251"/>
            <a:ext cx="8108500" cy="12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4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58311"/>
            <a:ext cx="8167933" cy="2806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733121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승차 시간 패턴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56686F-718D-4EE8-89AB-BD572A97A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6" y="3861048"/>
            <a:ext cx="6558004" cy="25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481564"/>
            <a:ext cx="8039113" cy="45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시에 사람들이 가장 많이 타고 내리는 역 찾기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12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지하철 시간대별 데이터 시각화하기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5FF7F0-C6E9-4668-8A64-F9922EAB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52" y="1001090"/>
            <a:ext cx="7777119" cy="15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132967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티머니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www.t-money.co.kr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이용안내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1070769" y="412418"/>
            <a:ext cx="7905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98181"/>
            <a:ext cx="6286500" cy="481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6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76339" y="876528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엑셀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첨부파일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다운로드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324544" y="376071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94" y="1552133"/>
            <a:ext cx="7289801" cy="4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18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67544" y="929244"/>
            <a:ext cx="856895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버스정류장별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노선별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제공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-612576" y="40602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내려받기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44708"/>
            <a:ext cx="6861474" cy="488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2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923369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23528" y="375856"/>
            <a:ext cx="80391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88988"/>
            <a:ext cx="5334785" cy="48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13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052736"/>
            <a:ext cx="8039113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이름 변경 후 파일 형식을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‘CSV 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쉼표로 분리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설정 후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z="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콤마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(,)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찾아 빈 문자로 바꾸기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486239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8" y="500564"/>
            <a:ext cx="76390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1520622"/>
            <a:ext cx="7232650" cy="172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676567"/>
            <a:ext cx="5702300" cy="255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04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395536" y="101061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작업일시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데이터가 저장된 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(column)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7923" y="449905"/>
            <a:ext cx="80391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8129"/>
            <a:ext cx="5372100" cy="489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09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11  </a:t>
            </a:r>
            <a:r>
              <a:rPr lang="ko-KR" altLang="en-US" sz="1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대중교통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 숫자 데이터 정수로 바꾸기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40922" y="394874"/>
            <a:ext cx="78447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지하철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유무임별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이용현황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정제하기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1453B4-9FA4-4314-9516-53AD2D6A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49" y="2276872"/>
            <a:ext cx="37814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4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534</Words>
  <Application>Microsoft Office PowerPoint</Application>
  <PresentationFormat>화면 슬라이드 쇼(4:3)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HY견고딕</vt:lpstr>
      <vt:lpstr>HY헤드라인M</vt:lpstr>
      <vt:lpstr>굴림</vt:lpstr>
      <vt:lpstr>나눔스퀘어</vt:lpstr>
      <vt:lpstr>나눔스퀘어 Bold</vt:lpstr>
      <vt:lpstr>맑은 고딕</vt:lpstr>
      <vt:lpstr>Aharoni</vt:lpstr>
      <vt:lpstr>Arial</vt:lpstr>
      <vt:lpstr>Wingdings</vt:lpstr>
      <vt:lpstr>Office 테마</vt:lpstr>
      <vt:lpstr>3. 크롤링 자료2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1005</cp:revision>
  <cp:lastPrinted>2020-07-21T23:38:25Z</cp:lastPrinted>
  <dcterms:created xsi:type="dcterms:W3CDTF">2007-10-05T07:38:31Z</dcterms:created>
  <dcterms:modified xsi:type="dcterms:W3CDTF">2020-07-21T23:40:22Z</dcterms:modified>
</cp:coreProperties>
</file>