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48" r:id="rId2"/>
    <p:sldId id="440" r:id="rId3"/>
    <p:sldId id="444" r:id="rId4"/>
    <p:sldId id="453" r:id="rId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ADA"/>
    <a:srgbClr val="5E8BC2"/>
    <a:srgbClr val="3E6CA4"/>
    <a:srgbClr val="FFFFCC"/>
    <a:srgbClr val="CC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5" autoAdjust="0"/>
    <p:restoredTop sz="91667" autoAdjust="0"/>
  </p:normalViewPr>
  <p:slideViewPr>
    <p:cSldViewPr>
      <p:cViewPr varScale="1">
        <p:scale>
          <a:sx n="104" d="100"/>
          <a:sy n="104" d="100"/>
        </p:scale>
        <p:origin x="2148" y="108"/>
      </p:cViewPr>
      <p:guideLst>
        <p:guide orient="horz" pos="1162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4074" y="-20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33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33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00B344-89D0-4632-B866-E1DDD5B5072D}" type="datetimeFigureOut">
              <a:rPr lang="ko-KR" altLang="en-US"/>
              <a:pPr>
                <a:defRPr/>
              </a:pPr>
              <a:t>2020-07-15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710"/>
            <a:ext cx="2946400" cy="49633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710"/>
            <a:ext cx="2946400" cy="49633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95CC80-4101-4484-8EAF-264E153F8F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63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33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33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0CDBFF-F6C8-4C52-A3AE-A361AB9464C9}" type="datetimeFigureOut">
              <a:rPr lang="ko-KR" altLang="en-US"/>
              <a:pPr>
                <a:defRPr/>
              </a:pPr>
              <a:t>2020-07-15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18" tIns="45359" rIns="90718" bIns="4535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951"/>
            <a:ext cx="5438775" cy="4466987"/>
          </a:xfrm>
          <a:prstGeom prst="rect">
            <a:avLst/>
          </a:prstGeom>
        </p:spPr>
        <p:txBody>
          <a:bodyPr vert="horz" lIns="90718" tIns="45359" rIns="90718" bIns="45359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710"/>
            <a:ext cx="2946400" cy="49633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710"/>
            <a:ext cx="2946400" cy="49633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4EEEE80-C99D-4D57-B42D-35F41F1672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1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149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803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347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719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71463" y="1530350"/>
            <a:ext cx="8615362" cy="1836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4000" b="1" dirty="0">
              <a:ea typeface="HY견고딕" pitchFamily="18" charset="-127"/>
            </a:endParaRPr>
          </a:p>
        </p:txBody>
      </p:sp>
      <p:grpSp>
        <p:nvGrpSpPr>
          <p:cNvPr id="5" name="그룹 7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8" name="그림 7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0FF2-2386-40B9-A3BF-31C9BDFF0A03}" type="datetime1">
              <a:rPr lang="ko-KR" altLang="en-US"/>
              <a:pPr>
                <a:defRPr/>
              </a:pPr>
              <a:t>2020-07-15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380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5492-7AAA-445F-97A3-8849C40EB583}" type="datetime1">
              <a:rPr lang="ko-KR" altLang="en-US"/>
              <a:pPr>
                <a:defRPr/>
              </a:pPr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618A-9E12-4542-9254-1CAF005C5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1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192A-E67A-49F3-9A24-7ED7A436E839}" type="datetime1">
              <a:rPr lang="ko-KR" altLang="en-US"/>
              <a:pPr>
                <a:defRPr/>
              </a:pPr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DDD2-9651-4972-8FDF-A0255ED1CB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9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09374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993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그림 4" descr="00201_06_11.gif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grpSp>
        <p:nvGrpSpPr>
          <p:cNvPr id="6" name="그룹 14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420688" y="1025525"/>
            <a:ext cx="8286750" cy="4603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한쪽 모서리가 둥근 사각형 9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32138" y="6308725"/>
            <a:ext cx="2895600" cy="365125"/>
          </a:xfrm>
        </p:spPr>
        <p:txBody>
          <a:bodyPr/>
          <a:lstStyle>
            <a:lvl1pPr algn="l">
              <a:defRPr sz="1600">
                <a:solidFill>
                  <a:srgbClr val="3E6CA4"/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193088" y="6273800"/>
            <a:ext cx="866775" cy="431800"/>
          </a:xfrm>
          <a:noFill/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Ctr="0">
            <a:normAutofit/>
          </a:bodyPr>
          <a:lstStyle>
            <a:lvl1pPr marL="0" algn="ctr" defTabSz="914400" rtl="0" eaLnBrk="1" latinLnBrk="1" hangingPunct="1">
              <a:defRPr lang="ko-KR" altLang="en-US" sz="1400" kern="1200" baseline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defRPr/>
            </a:pPr>
            <a:fld id="{47D5F487-14E6-4DD3-9482-5DA5D877E678}" type="slidenum">
              <a:rPr lang="en-US" altLang="ko-KR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FDEA-8782-4F49-966F-F093F292917D}" type="datetime1">
              <a:rPr lang="ko-KR" altLang="en-US"/>
              <a:pPr>
                <a:defRPr/>
              </a:pPr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B8660-FAB8-45B2-A3DD-BFC63CB52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22AF2-1280-460A-B29F-B99644EB32BB}" type="datetime1">
              <a:rPr lang="ko-KR" altLang="en-US"/>
              <a:pPr>
                <a:defRPr/>
              </a:pPr>
              <a:t>2020-07-15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76D9-545B-4B63-ACE2-8CB6EF7CC0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578D-D22A-4EE6-9B98-B7380FE2AAA0}" type="datetime1">
              <a:rPr lang="ko-KR" altLang="en-US"/>
              <a:pPr>
                <a:defRPr/>
              </a:pPr>
              <a:t>2020-07-15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E1A04-4511-469C-A533-0B40980B44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6"/>
          <p:cNvGrpSpPr>
            <a:grpSpLocks/>
          </p:cNvGrpSpPr>
          <p:nvPr userDrawn="1"/>
        </p:nvGrpSpPr>
        <p:grpSpPr bwMode="auto">
          <a:xfrm>
            <a:off x="714375" y="928688"/>
            <a:ext cx="7626350" cy="5680075"/>
            <a:chOff x="714348" y="928670"/>
            <a:chExt cx="7626088" cy="5679948"/>
          </a:xfrm>
        </p:grpSpPr>
        <p:pic>
          <p:nvPicPr>
            <p:cNvPr id="4" name="그림 7" descr="7785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482" y="1000108"/>
              <a:ext cx="7429552" cy="557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714348" y="928670"/>
              <a:ext cx="7626088" cy="5679948"/>
            </a:xfrm>
            <a:prstGeom prst="rect">
              <a:avLst/>
            </a:prstGeom>
            <a:gradFill>
              <a:gsLst>
                <a:gs pos="0">
                  <a:srgbClr val="5E9EFF">
                    <a:alpha val="0"/>
                  </a:srgbClr>
                </a:gs>
                <a:gs pos="39999">
                  <a:schemeClr val="bg1">
                    <a:alpha val="69000"/>
                  </a:schemeClr>
                </a:gs>
                <a:gs pos="53000">
                  <a:schemeClr val="bg1">
                    <a:alpha val="72000"/>
                  </a:schemeClr>
                </a:gs>
                <a:gs pos="90000">
                  <a:schemeClr val="bg1"/>
                </a:gs>
                <a:gs pos="8200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6" name="그룹 6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 descr="00201_06_11.gif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951B8B9-351F-4884-AC4A-034B23F25DB4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2B8BD-53C0-4834-80E7-4C86B060E13D}" type="datetime1">
              <a:rPr lang="ko-KR" altLang="en-US"/>
              <a:pPr>
                <a:defRPr/>
              </a:pPr>
              <a:t>2020-07-15</a:t>
            </a:fld>
            <a:endParaRPr lang="ko-KR" altLang="en-US" dirty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AAF7D-946B-4789-8419-3EC16837C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5" name="한쪽 모서리가 둥근 사각형 4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7" name="그림 6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34B7B07-BB6D-493B-A0C1-6EA10E21CE96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l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332E6-FA5E-4429-B994-1F28E645D3DE}" type="datetime1">
              <a:rPr lang="ko-KR" altLang="en-US"/>
              <a:pPr>
                <a:defRPr/>
              </a:pPr>
              <a:t>2020-07-15</a:t>
            </a:fld>
            <a:endParaRPr lang="ko-KR" altLang="en-US"/>
          </a:p>
        </p:txBody>
      </p:sp>
      <p:sp>
        <p:nvSpPr>
          <p:cNvPr id="11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6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C31D-98E5-4DBF-B6AB-CBE33412BA1A}" type="datetime1">
              <a:rPr lang="ko-KR" altLang="en-US"/>
              <a:pPr>
                <a:defRPr/>
              </a:pPr>
              <a:t>2020-07-15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BC9D-3E77-422E-A9F9-0C86DA9F43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588BC-EC7E-4915-8B28-E5689CF0F741}" type="datetime1">
              <a:rPr lang="ko-KR" altLang="en-US"/>
              <a:pPr>
                <a:defRPr/>
              </a:pPr>
              <a:t>2020-07-15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93888-E028-4FF4-9613-D5419FA9BC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DAAF45-E21C-4A2B-BBD1-E165F7FDF34C}" type="datetime1">
              <a:rPr lang="ko-KR" altLang="en-US"/>
              <a:pPr>
                <a:defRPr/>
              </a:pPr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F89CFE-2F71-4338-9E3D-5D679A69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19" r:id="rId3"/>
    <p:sldLayoutId id="2147483920" r:id="rId4"/>
    <p:sldLayoutId id="2147483921" r:id="rId5"/>
    <p:sldLayoutId id="2147483928" r:id="rId6"/>
    <p:sldLayoutId id="2147483929" r:id="rId7"/>
    <p:sldLayoutId id="2147483922" r:id="rId8"/>
    <p:sldLayoutId id="2147483923" r:id="rId9"/>
    <p:sldLayoutId id="2147483924" r:id="rId10"/>
    <p:sldLayoutId id="2147483925" r:id="rId11"/>
    <p:sldLayoutId id="2147483930" r:id="rId12"/>
    <p:sldLayoutId id="2147483931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</a:rPr>
              <a:t>실습문제 </a:t>
            </a:r>
            <a:r>
              <a:rPr lang="en-US" altLang="ko-KR" sz="2800" dirty="0">
                <a:solidFill>
                  <a:schemeClr val="tx1"/>
                </a:solidFill>
              </a:rPr>
              <a:t>(1)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반복문을 이용하여 십진수를 입력 받아 이진수로 변환하는 코드를 </a:t>
            </a:r>
            <a:r>
              <a:rPr lang="ko-KR" altLang="en-US" dirty="0" err="1"/>
              <a:t>작성하시오</a:t>
            </a:r>
            <a:r>
              <a:rPr lang="en-US" altLang="ko-KR" dirty="0"/>
              <a:t>.(while</a:t>
            </a:r>
            <a:r>
              <a:rPr lang="ko-KR" altLang="en-US" dirty="0"/>
              <a:t>문을 </a:t>
            </a:r>
            <a:r>
              <a:rPr lang="ko-KR" altLang="en-US" dirty="0" err="1"/>
              <a:t>이용하시오</a:t>
            </a:r>
            <a:r>
              <a:rPr lang="en-US" altLang="ko-KR" dirty="0"/>
              <a:t>) </a:t>
            </a:r>
            <a:endParaRPr lang="ko-KR" alt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14501" y="2924944"/>
            <a:ext cx="1810544" cy="43204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457200" algn="dist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ko-KR" altLang="en-US" sz="2000" dirty="0">
                <a:solidFill>
                  <a:srgbClr val="C00000"/>
                </a:solidFill>
                <a:latin typeface="+mn-lt"/>
                <a:ea typeface="HY견고딕" pitchFamily="18" charset="-127"/>
              </a:rPr>
              <a:t>결과화면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515221"/>
            <a:ext cx="5942312" cy="178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6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</a:rPr>
              <a:t>실습문제 </a:t>
            </a:r>
            <a:r>
              <a:rPr lang="en-US" altLang="ko-KR" sz="2800" dirty="0">
                <a:solidFill>
                  <a:schemeClr val="tx1"/>
                </a:solidFill>
              </a:rPr>
              <a:t>(2) – while</a:t>
            </a:r>
            <a:r>
              <a:rPr lang="ko-KR" altLang="en-US" sz="2800" dirty="0">
                <a:solidFill>
                  <a:schemeClr val="tx1"/>
                </a:solidFill>
              </a:rPr>
              <a:t>문을 이용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ko-KR" altLang="en-US" dirty="0" err="1"/>
              <a:t>반복문을</a:t>
            </a:r>
            <a:r>
              <a:rPr lang="ko-KR" altLang="en-US" dirty="0"/>
              <a:t> 사용하여 숫자 찾기 게임을 만드시오</a:t>
            </a:r>
            <a:r>
              <a:rPr lang="en-US" altLang="ko-KR" dirty="0"/>
              <a:t>.</a:t>
            </a:r>
          </a:p>
          <a:p>
            <a:pPr marL="342900" indent="-342900"/>
            <a:r>
              <a:rPr lang="ko-KR" altLang="en-US" dirty="0"/>
              <a:t>컴퓨터가 </a:t>
            </a:r>
            <a:r>
              <a:rPr lang="en-US" altLang="ko-KR" dirty="0"/>
              <a:t>1~100</a:t>
            </a:r>
            <a:r>
              <a:rPr lang="ko-KR" altLang="en-US" dirty="0"/>
              <a:t>까지 중 임의의 숫자 생성</a:t>
            </a:r>
            <a:r>
              <a:rPr lang="en-US" altLang="ko-KR" dirty="0"/>
              <a:t>.</a:t>
            </a:r>
          </a:p>
          <a:p>
            <a:pPr marL="342900" indent="-342900"/>
            <a:r>
              <a:rPr lang="ko-KR" altLang="en-US" dirty="0"/>
              <a:t>사용자가</a:t>
            </a:r>
            <a:r>
              <a:rPr lang="en-US" altLang="ko-KR" dirty="0"/>
              <a:t> </a:t>
            </a:r>
            <a:r>
              <a:rPr lang="ko-KR" altLang="en-US" dirty="0"/>
              <a:t>추측하는 숫자를 입력하면 컴퓨터가 생성한 임의의 숫자보다 큰지</a:t>
            </a:r>
            <a:r>
              <a:rPr lang="en-US" altLang="ko-KR" dirty="0"/>
              <a:t>, </a:t>
            </a:r>
            <a:r>
              <a:rPr lang="ko-KR" altLang="en-US" dirty="0"/>
              <a:t>작은지를 계속 비교해준다</a:t>
            </a:r>
            <a:r>
              <a:rPr lang="en-US" altLang="ko-KR" dirty="0"/>
              <a:t>.</a:t>
            </a:r>
          </a:p>
          <a:p>
            <a:pPr marL="342900" indent="-342900"/>
            <a:r>
              <a:rPr lang="ko-KR" altLang="en-US" dirty="0"/>
              <a:t>정답을 맞힐 때까지 계속 반복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493" y="3356992"/>
            <a:ext cx="1810544" cy="43204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457200" algn="dist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ko-KR" altLang="en-US" sz="2000" dirty="0">
                <a:solidFill>
                  <a:srgbClr val="C00000"/>
                </a:solidFill>
                <a:latin typeface="+mn-lt"/>
                <a:ea typeface="HY견고딕" pitchFamily="18" charset="-127"/>
              </a:rPr>
              <a:t>결과화면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40" y="3789039"/>
            <a:ext cx="3487101" cy="27487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3789039"/>
            <a:ext cx="4065306" cy="78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5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</a:rPr>
              <a:t>실습문제 </a:t>
            </a:r>
            <a:r>
              <a:rPr lang="en-US" altLang="ko-KR" sz="2800" dirty="0">
                <a:solidFill>
                  <a:schemeClr val="tx1"/>
                </a:solidFill>
              </a:rPr>
              <a:t>(3)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반복문을</a:t>
            </a:r>
            <a:r>
              <a:rPr lang="ko-KR" altLang="en-US" dirty="0"/>
              <a:t> 사용하여 연속적인 구구단 계산기를 만드시오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사용자가 계산하고 싶은 구구단을 입력 받는다</a:t>
            </a:r>
            <a:r>
              <a:rPr lang="en-US" altLang="ko-KR" dirty="0"/>
              <a:t>.</a:t>
            </a:r>
          </a:p>
          <a:p>
            <a:r>
              <a:rPr lang="ko-KR" altLang="en-US" b="0" dirty="0"/>
              <a:t>프로그램이 계속 반복적으로 실행되다가 종료 조건에 해당하는 숫자</a:t>
            </a:r>
            <a:r>
              <a:rPr lang="en-US" altLang="ko-KR" b="0" dirty="0"/>
              <a:t>(</a:t>
            </a:r>
            <a:r>
              <a:rPr lang="ko-KR" altLang="en-US" b="0" dirty="0"/>
              <a:t>여기서는 </a:t>
            </a:r>
            <a:r>
              <a:rPr lang="en-US" altLang="ko-KR" b="0" dirty="0"/>
              <a:t>0)</a:t>
            </a:r>
            <a:r>
              <a:rPr lang="ko-KR" altLang="en-US" b="0" dirty="0"/>
              <a:t>을 입력하면 종료된다</a:t>
            </a:r>
            <a:r>
              <a:rPr lang="en-US" altLang="ko-KR" b="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3068960"/>
            <a:ext cx="1810544" cy="43204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457200" algn="dist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ko-KR" altLang="en-US" sz="2000" dirty="0">
                <a:solidFill>
                  <a:srgbClr val="C00000"/>
                </a:solidFill>
                <a:latin typeface="+mn-lt"/>
                <a:ea typeface="HY견고딕" pitchFamily="18" charset="-127"/>
              </a:rPr>
              <a:t>결과화면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80" y="3677535"/>
            <a:ext cx="4308282" cy="22172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482" y="3670660"/>
            <a:ext cx="3981198" cy="220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</a:rPr>
              <a:t>실습문제 </a:t>
            </a:r>
            <a:r>
              <a:rPr lang="en-US" altLang="ko-KR" sz="2800" dirty="0">
                <a:solidFill>
                  <a:schemeClr val="tx1"/>
                </a:solidFill>
              </a:rPr>
              <a:t>(4)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 반복문과 </a:t>
            </a:r>
            <a:r>
              <a:rPr lang="ko-KR" altLang="en-US" b="0" dirty="0" err="1"/>
              <a:t>조건문을</a:t>
            </a:r>
            <a:r>
              <a:rPr lang="ko-KR" altLang="en-US" b="0" dirty="0"/>
              <a:t> 이용하여 문자열을 입력 받아 대문자를 소문자로</a:t>
            </a:r>
            <a:r>
              <a:rPr lang="en-US" altLang="ko-KR" b="0" dirty="0"/>
              <a:t>, </a:t>
            </a:r>
            <a:r>
              <a:rPr lang="ko-KR" altLang="en-US" b="0" dirty="0"/>
              <a:t>소문자를 대문자로 변경시키는 프로그램을 </a:t>
            </a:r>
            <a:r>
              <a:rPr lang="ko-KR" altLang="en-US" b="0" dirty="0" err="1"/>
              <a:t>작성하시오</a:t>
            </a:r>
            <a:r>
              <a:rPr lang="en-US" altLang="ko-KR" b="0" dirty="0"/>
              <a:t>. </a:t>
            </a:r>
            <a:r>
              <a:rPr lang="en-US" altLang="ko-KR" b="0" dirty="0" err="1"/>
              <a:t>ord</a:t>
            </a:r>
            <a:r>
              <a:rPr lang="en-US" altLang="ko-KR" b="0" dirty="0"/>
              <a:t>()</a:t>
            </a:r>
            <a:r>
              <a:rPr lang="ko-KR" altLang="en-US" b="0" dirty="0"/>
              <a:t>를 이용 문자를 아스키 문자로 변환 가능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12" y="2564904"/>
            <a:ext cx="1810544" cy="43204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457200" algn="dist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ko-KR" altLang="en-US" sz="2000" dirty="0">
                <a:solidFill>
                  <a:srgbClr val="C00000"/>
                </a:solidFill>
                <a:latin typeface="+mn-lt"/>
                <a:ea typeface="HY견고딕" pitchFamily="18" charset="-127"/>
              </a:rPr>
              <a:t>결과화면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996952"/>
            <a:ext cx="8184626" cy="15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740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914400" indent="-457200" algn="dist" fontAlgn="auto">
          <a:spcBef>
            <a:spcPct val="20000"/>
          </a:spcBef>
          <a:spcAft>
            <a:spcPts val="0"/>
          </a:spcAft>
          <a:buClr>
            <a:schemeClr val="tx1"/>
          </a:buClr>
          <a:buSzPct val="100000"/>
          <a:buFont typeface="+mj-lt"/>
          <a:buAutoNum type="arabicParenR" startAt="2"/>
          <a:defRPr kumimoji="0" sz="2000" dirty="0" smtClean="0">
            <a:latin typeface="+mn-lt"/>
            <a:ea typeface="HY견고딕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12105</TotalTime>
  <Words>133</Words>
  <Application>Microsoft Office PowerPoint</Application>
  <PresentationFormat>화면 슬라이드 쇼(4:3)</PresentationFormat>
  <Paragraphs>21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HY견고딕</vt:lpstr>
      <vt:lpstr>HY헤드라인M</vt:lpstr>
      <vt:lpstr>굴림</vt:lpstr>
      <vt:lpstr>맑은 고딕</vt:lpstr>
      <vt:lpstr>Aharoni</vt:lpstr>
      <vt:lpstr>Arial</vt:lpstr>
      <vt:lpstr>Wingdings</vt:lpstr>
      <vt:lpstr>Office 테마</vt:lpstr>
      <vt:lpstr>실습문제 (1)</vt:lpstr>
      <vt:lpstr>실습문제 (2) – while문을 이용</vt:lpstr>
      <vt:lpstr>실습문제 (3)</vt:lpstr>
      <vt:lpstr>실습문제 (4)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JUNEXP</dc:creator>
  <cp:lastModifiedBy>김가영</cp:lastModifiedBy>
  <cp:revision>977</cp:revision>
  <cp:lastPrinted>2020-07-15T07:51:33Z</cp:lastPrinted>
  <dcterms:created xsi:type="dcterms:W3CDTF">2007-10-05T07:38:31Z</dcterms:created>
  <dcterms:modified xsi:type="dcterms:W3CDTF">2020-07-15T23:11:35Z</dcterms:modified>
</cp:coreProperties>
</file>