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1" r:id="rId2"/>
    <p:sldId id="334" r:id="rId3"/>
    <p:sldId id="336" r:id="rId4"/>
    <p:sldId id="337" r:id="rId5"/>
    <p:sldId id="338" r:id="rId6"/>
    <p:sldId id="339" r:id="rId7"/>
    <p:sldId id="343" r:id="rId8"/>
    <p:sldId id="346" r:id="rId9"/>
    <p:sldId id="345" r:id="rId10"/>
    <p:sldId id="347" r:id="rId11"/>
    <p:sldId id="348" r:id="rId12"/>
    <p:sldId id="352" r:id="rId13"/>
    <p:sldId id="353" r:id="rId14"/>
    <p:sldId id="354" r:id="rId15"/>
    <p:sldId id="356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1667" autoAdjust="0"/>
  </p:normalViewPr>
  <p:slideViewPr>
    <p:cSldViewPr>
      <p:cViewPr varScale="1">
        <p:scale>
          <a:sx n="114" d="100"/>
          <a:sy n="114" d="100"/>
        </p:scale>
        <p:origin x="1392" y="96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5" rIns="90708" bIns="4535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08" tIns="45355" rIns="90708" bIns="45355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8711"/>
            <a:ext cx="2946400" cy="496332"/>
          </a:xfrm>
          <a:prstGeom prst="rect">
            <a:avLst/>
          </a:prstGeom>
        </p:spPr>
        <p:txBody>
          <a:bodyPr vert="horz" lIns="90708" tIns="45355" rIns="90708" bIns="4535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/51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3498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41530" y="3121454"/>
            <a:ext cx="900000" cy="1094347"/>
          </a:xfrm>
          <a:prstGeom prst="rect">
            <a:avLst/>
          </a:prstGeom>
          <a:ln>
            <a:solidFill>
              <a:srgbClr val="8C146D"/>
            </a:solidFill>
          </a:ln>
        </p:spPr>
      </p:pic>
    </p:spTree>
    <p:extLst>
      <p:ext uri="{BB962C8B-B14F-4D97-AF65-F5344CB8AC3E}">
        <p14:creationId xmlns:p14="http://schemas.microsoft.com/office/powerpoint/2010/main" val="301053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2020-07-13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8. </a:t>
            </a:r>
            <a:r>
              <a:rPr lang="ko-KR" altLang="en-US" b="1" dirty="0" err="1">
                <a:solidFill>
                  <a:schemeClr val="bg1"/>
                </a:solidFill>
              </a:rPr>
              <a:t>파일입출력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입출력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한 번에 모두 </a:t>
            </a:r>
            <a:r>
              <a:rPr lang="ko-KR" altLang="en-US" dirty="0" err="1"/>
              <a:t>읽어들이기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readlines</a:t>
            </a:r>
            <a:r>
              <a:rPr lang="en-US" altLang="ko-KR" dirty="0"/>
              <a:t>( ) </a:t>
            </a:r>
            <a:r>
              <a:rPr lang="ko-KR" altLang="en-US" dirty="0"/>
              <a:t>함수는 파일의 내용을 통으로 리스트에 저장</a:t>
            </a:r>
            <a:endParaRPr lang="en-US" altLang="ko-K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02" y="2113734"/>
            <a:ext cx="8010890" cy="355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03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/>
              <a:t>파일의 내용이 한 행씩 출력되게 </a:t>
            </a:r>
            <a:r>
              <a:rPr lang="ko-KR" altLang="en-US" dirty="0" err="1"/>
              <a:t>수정하시오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0A0A3C-9196-4DC2-A3A6-442A48D08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224087"/>
            <a:ext cx="6934200" cy="24098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F590A1-8021-49B3-99B2-E3679CC9F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822450"/>
            <a:ext cx="70770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9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입출력 </a:t>
            </a:r>
            <a:r>
              <a:rPr lang="en-US" altLang="ko-KR" dirty="0"/>
              <a:t>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 dirty="0" err="1"/>
              <a:t>os.path.exists</a:t>
            </a:r>
            <a:r>
              <a:rPr lang="en-US" altLang="ko-KR" dirty="0"/>
              <a:t>(</a:t>
            </a:r>
            <a:r>
              <a:rPr lang="ko-KR" altLang="en-US" dirty="0"/>
              <a:t>파일명</a:t>
            </a:r>
            <a:r>
              <a:rPr lang="en-US" altLang="ko-KR" dirty="0"/>
              <a:t>) </a:t>
            </a:r>
            <a:r>
              <a:rPr lang="ko-KR" altLang="en-US" dirty="0"/>
              <a:t>을 사용하여 오류 방지</a:t>
            </a:r>
          </a:p>
          <a:p>
            <a:pPr marL="627063" lvl="2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596CEE-D118-4EFA-916F-BFFCB0BF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72816"/>
            <a:ext cx="62674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7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입출력 </a:t>
            </a:r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이용한 출력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한 행씩 파일에 쓰기</a:t>
            </a:r>
            <a:endParaRPr lang="en-US" altLang="ko-KR" dirty="0"/>
          </a:p>
          <a:p>
            <a:pPr lvl="2"/>
            <a:r>
              <a:rPr lang="en-US" altLang="ko-KR" dirty="0"/>
              <a:t>input( ) </a:t>
            </a:r>
            <a:r>
              <a:rPr lang="ko-KR" altLang="en-US" dirty="0"/>
              <a:t>함수를 반복해서 사용</a:t>
            </a:r>
            <a:r>
              <a:rPr lang="en-US" altLang="ko-KR" dirty="0"/>
              <a:t>, </a:t>
            </a:r>
            <a:r>
              <a:rPr lang="ko-KR" altLang="en-US" dirty="0"/>
              <a:t>아무것도 입력하지 않고 </a:t>
            </a:r>
            <a:r>
              <a:rPr lang="en-US" altLang="ko-KR" dirty="0"/>
              <a:t>Enter </a:t>
            </a:r>
            <a:r>
              <a:rPr lang="ko-KR" altLang="en-US" dirty="0"/>
              <a:t>를 누르면 파일에 쓰는 것을 종료하는 프로그램</a:t>
            </a:r>
            <a:endParaRPr lang="en-US" altLang="ko-K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27" y="2168860"/>
            <a:ext cx="8325526" cy="183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75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3662" indent="0">
              <a:buNone/>
            </a:pPr>
            <a:r>
              <a:rPr lang="en-US" altLang="ko-KR" dirty="0"/>
              <a:t> </a:t>
            </a:r>
          </a:p>
          <a:p>
            <a:pPr marL="93662" indent="0">
              <a:buNone/>
            </a:pP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BD69F3-F70C-48B4-98B0-1DAF21EF1F31}"/>
              </a:ext>
            </a:extLst>
          </p:cNvPr>
          <p:cNvSpPr/>
          <p:nvPr/>
        </p:nvSpPr>
        <p:spPr>
          <a:xfrm>
            <a:off x="251520" y="1193800"/>
            <a:ext cx="8229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Input()</a:t>
            </a:r>
            <a:r>
              <a:rPr lang="ko-KR" altLang="en-US" dirty="0"/>
              <a:t>함수를 반복해서 사용하는데</a:t>
            </a:r>
            <a:r>
              <a:rPr lang="en-US" altLang="ko-KR" dirty="0"/>
              <a:t>, </a:t>
            </a:r>
            <a:r>
              <a:rPr lang="ko-KR" altLang="en-US" dirty="0"/>
              <a:t>아무것도 입력하지 않고 </a:t>
            </a:r>
            <a:r>
              <a:rPr lang="en-US" altLang="ko-KR" dirty="0"/>
              <a:t>enter</a:t>
            </a:r>
            <a:r>
              <a:rPr lang="ko-KR" altLang="en-US" dirty="0"/>
              <a:t>키를 누르면 파일에 </a:t>
            </a:r>
            <a:r>
              <a:rPr lang="ko-KR" altLang="en-US" dirty="0" err="1"/>
              <a:t>쓰는것을</a:t>
            </a:r>
            <a:r>
              <a:rPr lang="ko-KR" altLang="en-US" dirty="0"/>
              <a:t> 종료하는 프로그램을 빈칸을 채워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A557D3-ED88-46D1-8309-2633DAA00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76" y="1916832"/>
            <a:ext cx="6081687" cy="44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78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입출력 </a:t>
            </a:r>
            <a:r>
              <a:rPr lang="en-US" altLang="ko-KR" dirty="0"/>
              <a:t>(9)</a:t>
            </a:r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068516"/>
            <a:ext cx="822960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09B24E3-D867-43B1-A723-DB50B021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703384"/>
            <a:ext cx="69437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파일 입출력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 이해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09" y="2241495"/>
            <a:ext cx="8383125" cy="397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88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파일 입출력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키보드로 입력하는 것을 표준 입력</a:t>
            </a:r>
            <a:r>
              <a:rPr lang="en-US" altLang="ko-KR" dirty="0"/>
              <a:t>, </a:t>
            </a:r>
            <a:r>
              <a:rPr lang="ko-KR" altLang="en-US" dirty="0"/>
              <a:t>모니터로 출력하는 것을 표준 출력이라 함</a:t>
            </a:r>
            <a:r>
              <a:rPr lang="en-US" altLang="ko-KR" dirty="0"/>
              <a:t>. </a:t>
            </a:r>
            <a:r>
              <a:rPr lang="ko-KR" altLang="en-US" dirty="0"/>
              <a:t>또 키보드와 모니터를 합쳐서 콘솔 </a:t>
            </a:r>
            <a:r>
              <a:rPr lang="en-US" altLang="ko-KR" dirty="0"/>
              <a:t>(Console)</a:t>
            </a:r>
            <a:r>
              <a:rPr lang="ko-KR" altLang="en-US" dirty="0"/>
              <a:t>이라 함</a:t>
            </a:r>
            <a:endParaRPr lang="en-US" altLang="ko-KR" dirty="0"/>
          </a:p>
          <a:p>
            <a:pPr lvl="1"/>
            <a:r>
              <a:rPr lang="en-US" altLang="ko-KR" dirty="0"/>
              <a:t>input( ) </a:t>
            </a:r>
            <a:r>
              <a:rPr lang="ko-KR" altLang="en-US" dirty="0"/>
              <a:t>함수와 </a:t>
            </a:r>
            <a:r>
              <a:rPr lang="en-US" altLang="ko-KR" dirty="0"/>
              <a:t>print( ) </a:t>
            </a:r>
            <a:r>
              <a:rPr lang="ko-KR" altLang="en-US" dirty="0"/>
              <a:t>함수는 키보드 및 모니터의 입출력 </a:t>
            </a:r>
            <a:endParaRPr lang="en-US" altLang="ko-KR" dirty="0"/>
          </a:p>
          <a:p>
            <a:pPr lvl="1"/>
            <a:r>
              <a:rPr lang="en-US" altLang="ko-KR" dirty="0"/>
              <a:t>read( ), </a:t>
            </a:r>
            <a:r>
              <a:rPr lang="en-US" altLang="ko-KR" dirty="0" err="1"/>
              <a:t>readline</a:t>
            </a:r>
            <a:r>
              <a:rPr lang="en-US" altLang="ko-KR" dirty="0"/>
              <a:t>( ), </a:t>
            </a:r>
            <a:r>
              <a:rPr lang="en-US" altLang="ko-KR" dirty="0" err="1"/>
              <a:t>readlines</a:t>
            </a:r>
            <a:r>
              <a:rPr lang="en-US" altLang="ko-KR" dirty="0"/>
              <a:t>( )</a:t>
            </a:r>
            <a:r>
              <a:rPr lang="ko-KR" altLang="en-US" dirty="0"/>
              <a:t>는 파일 내용을 읽음</a:t>
            </a:r>
            <a:endParaRPr lang="en-US" altLang="ko-KR" dirty="0"/>
          </a:p>
          <a:p>
            <a:pPr lvl="1"/>
            <a:r>
              <a:rPr lang="en-US" altLang="ko-KR" dirty="0"/>
              <a:t>write( ), </a:t>
            </a:r>
            <a:r>
              <a:rPr lang="en-US" altLang="ko-KR" dirty="0" err="1"/>
              <a:t>writelines</a:t>
            </a:r>
            <a:r>
              <a:rPr lang="en-US" altLang="ko-KR" dirty="0"/>
              <a:t>( )</a:t>
            </a:r>
            <a:r>
              <a:rPr lang="ko-KR" altLang="en-US" dirty="0"/>
              <a:t>는 파일에 내용을 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099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파일 입출력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 기본 과정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파일 열기 </a:t>
            </a:r>
            <a:endParaRPr lang="en-US" altLang="ko-KR" dirty="0"/>
          </a:p>
          <a:p>
            <a:pPr lvl="2"/>
            <a:r>
              <a:rPr lang="en-US" altLang="ko-KR" dirty="0"/>
              <a:t>open( ) </a:t>
            </a:r>
            <a:r>
              <a:rPr lang="ko-KR" altLang="en-US" dirty="0"/>
              <a:t>함수에서 파일명을 지정하고</a:t>
            </a:r>
            <a:r>
              <a:rPr lang="en-US" altLang="ko-KR" dirty="0"/>
              <a:t>, </a:t>
            </a:r>
            <a:r>
              <a:rPr lang="ko-KR" altLang="en-US" dirty="0"/>
              <a:t>읽기인지</a:t>
            </a:r>
            <a:r>
              <a:rPr lang="en-US" altLang="ko-KR" dirty="0"/>
              <a:t>, </a:t>
            </a:r>
            <a:r>
              <a:rPr lang="ko-KR" altLang="en-US" dirty="0"/>
              <a:t>쓰기인지를 지정</a:t>
            </a:r>
            <a:endParaRPr lang="en-US" altLang="ko-KR" dirty="0"/>
          </a:p>
          <a:p>
            <a:pPr lvl="2"/>
            <a:r>
              <a:rPr lang="en-US" altLang="ko-KR" dirty="0"/>
              <a:t>open( ) </a:t>
            </a:r>
            <a:r>
              <a:rPr lang="ko-KR" altLang="en-US" dirty="0"/>
              <a:t>함수의 마지막 매개변수를 모드</a:t>
            </a:r>
            <a:r>
              <a:rPr lang="en-US" altLang="ko-KR" dirty="0"/>
              <a:t>(Mode)</a:t>
            </a:r>
            <a:r>
              <a:rPr lang="ko-KR" altLang="en-US" dirty="0"/>
              <a:t>라고 함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628800"/>
            <a:ext cx="8352420" cy="260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50" y="5572986"/>
            <a:ext cx="6988925" cy="77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57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파일 입출력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파일 처리</a:t>
            </a:r>
            <a:endParaRPr lang="en-US" altLang="ko-KR" dirty="0"/>
          </a:p>
          <a:p>
            <a:pPr lvl="2"/>
            <a:r>
              <a:rPr lang="ko-KR" altLang="en-US" dirty="0"/>
              <a:t>파일에 데이터를 쓰거나 파일로부터 데이터를 읽어올 수 있는 상태가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파일 닫기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3" y="1193800"/>
            <a:ext cx="7643285" cy="303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48" y="5867658"/>
            <a:ext cx="7337920" cy="51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07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입출력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이용한 입력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24545"/>
            <a:ext cx="8325925" cy="207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04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입출력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5496" y="1193800"/>
            <a:ext cx="8651304" cy="4932363"/>
          </a:xfrm>
        </p:spPr>
        <p:txBody>
          <a:bodyPr/>
          <a:lstStyle/>
          <a:p>
            <a:pPr lvl="2"/>
            <a:r>
              <a:rPr lang="ko-KR" altLang="en-US" dirty="0"/>
              <a:t>메모장에 다음과 같이 적어 </a:t>
            </a:r>
            <a:r>
              <a:rPr lang="en-US" altLang="ko-KR" dirty="0"/>
              <a:t>C:\temp\data1.txt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2"/>
            <a:r>
              <a:rPr lang="ko-KR" altLang="en-US" dirty="0"/>
              <a:t>저장 창에서 </a:t>
            </a:r>
            <a:r>
              <a:rPr lang="ko-KR" altLang="en-US" dirty="0" err="1"/>
              <a:t>인코딩을</a:t>
            </a:r>
            <a:r>
              <a:rPr lang="ko-KR" altLang="en-US" dirty="0"/>
              <a:t>  </a:t>
            </a:r>
            <a:r>
              <a:rPr lang="en-US" altLang="ko-KR" dirty="0"/>
              <a:t>UTF-8</a:t>
            </a:r>
            <a:r>
              <a:rPr lang="ko-KR" altLang="en-US" dirty="0"/>
              <a:t>로 선택해야 </a:t>
            </a:r>
            <a:r>
              <a:rPr lang="ko-KR" altLang="en-US" dirty="0" err="1"/>
              <a:t>파이썬에서</a:t>
            </a:r>
            <a:r>
              <a:rPr lang="ko-KR" altLang="en-US" dirty="0"/>
              <a:t> 한글이 깨지지 않음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8" y="1879649"/>
            <a:ext cx="6517682" cy="93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96952"/>
            <a:ext cx="5955435" cy="339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23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텍스트 파일 입출력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소스코드 </a:t>
            </a:r>
            <a:r>
              <a:rPr lang="en-US" altLang="ko-KR" dirty="0"/>
              <a:t>10-1]</a:t>
            </a:r>
            <a:r>
              <a:rPr lang="ko-KR" altLang="en-US" dirty="0"/>
              <a:t>은 파일의 내용 중</a:t>
            </a:r>
            <a:r>
              <a:rPr lang="en-US" altLang="ko-KR" dirty="0"/>
              <a:t>, 3</a:t>
            </a:r>
            <a:r>
              <a:rPr lang="ko-KR" altLang="en-US" dirty="0"/>
              <a:t>개 행만 처리할 수 있음</a:t>
            </a:r>
            <a:r>
              <a:rPr lang="en-US" altLang="ko-KR" dirty="0"/>
              <a:t>. </a:t>
            </a:r>
            <a:r>
              <a:rPr lang="ko-KR" altLang="en-US" dirty="0"/>
              <a:t>모든 행을 읽기 위해서는 수정 해야 함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64401"/>
            <a:ext cx="6736833" cy="358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13" y="4837534"/>
            <a:ext cx="6584344" cy="91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31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문제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414925-8D49-4CFF-86DD-263089C1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 오시오</a:t>
            </a:r>
            <a:r>
              <a:rPr lang="en-US" altLang="ko-KR" dirty="0"/>
              <a:t>. </a:t>
            </a:r>
            <a:r>
              <a:rPr lang="ko-KR" altLang="en-US" dirty="0"/>
              <a:t>다만 모든 파일을 </a:t>
            </a:r>
            <a:r>
              <a:rPr lang="en-US" altLang="ko-KR" dirty="0" err="1"/>
              <a:t>readline</a:t>
            </a:r>
            <a:r>
              <a:rPr lang="ko-KR" altLang="en-US" dirty="0"/>
              <a:t>으로 읽어오고</a:t>
            </a:r>
            <a:r>
              <a:rPr lang="en-US" altLang="ko-KR" dirty="0"/>
              <a:t>, </a:t>
            </a:r>
            <a:r>
              <a:rPr lang="ko-KR" altLang="en-US" dirty="0"/>
              <a:t>만약 더 이상 </a:t>
            </a:r>
            <a:r>
              <a:rPr lang="ko-KR" altLang="en-US" dirty="0" err="1"/>
              <a:t>읽을것이</a:t>
            </a:r>
            <a:r>
              <a:rPr lang="ko-KR" altLang="en-US" dirty="0"/>
              <a:t> 없다면 </a:t>
            </a:r>
            <a:r>
              <a:rPr lang="en-US" altLang="ko-KR" dirty="0"/>
              <a:t>break</a:t>
            </a:r>
            <a:r>
              <a:rPr lang="ko-KR" altLang="en-US" dirty="0"/>
              <a:t>를 걸어 </a:t>
            </a:r>
            <a:r>
              <a:rPr lang="en-US" altLang="ko-KR" dirty="0"/>
              <a:t>while true</a:t>
            </a:r>
            <a:r>
              <a:rPr lang="ko-KR" altLang="en-US" dirty="0"/>
              <a:t>가 중단되도록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1605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11453</TotalTime>
  <Words>336</Words>
  <Application>Microsoft Office PowerPoint</Application>
  <PresentationFormat>화면 슬라이드 쇼(4:3)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HY견고딕</vt:lpstr>
      <vt:lpstr>HY헤드라인M</vt:lpstr>
      <vt:lpstr>굴림</vt:lpstr>
      <vt:lpstr>맑은 고딕</vt:lpstr>
      <vt:lpstr>Aharoni</vt:lpstr>
      <vt:lpstr>Arial</vt:lpstr>
      <vt:lpstr>Wingdings</vt:lpstr>
      <vt:lpstr>Office 테마</vt:lpstr>
      <vt:lpstr>8. 파일입출력</vt:lpstr>
      <vt:lpstr>파일 입출력 (1)</vt:lpstr>
      <vt:lpstr>파일 입출력 (2)</vt:lpstr>
      <vt:lpstr>파일 입출력 (3)</vt:lpstr>
      <vt:lpstr>파일 입출력 (4)</vt:lpstr>
      <vt:lpstr>텍스트 파일 입출력 (1)</vt:lpstr>
      <vt:lpstr>텍스트 파일 입출력 (2)</vt:lpstr>
      <vt:lpstr>텍스트 파일 입출력 (3)</vt:lpstr>
      <vt:lpstr>문제</vt:lpstr>
      <vt:lpstr>텍스트 파일 입출력 (6)</vt:lpstr>
      <vt:lpstr>문제</vt:lpstr>
      <vt:lpstr>텍스트 파일 입출력 (7)</vt:lpstr>
      <vt:lpstr>텍스트 파일 입출력 (8)</vt:lpstr>
      <vt:lpstr>문제</vt:lpstr>
      <vt:lpstr>텍스트 파일 입출력 (9)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945</cp:revision>
  <cp:lastPrinted>2018-11-15T01:35:03Z</cp:lastPrinted>
  <dcterms:created xsi:type="dcterms:W3CDTF">2007-10-05T07:38:31Z</dcterms:created>
  <dcterms:modified xsi:type="dcterms:W3CDTF">2020-07-13T07:19:57Z</dcterms:modified>
</cp:coreProperties>
</file>