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1" r:id="rId2"/>
    <p:sldId id="357" r:id="rId3"/>
    <p:sldId id="335" r:id="rId4"/>
    <p:sldId id="358" r:id="rId5"/>
    <p:sldId id="359" r:id="rId6"/>
    <p:sldId id="360" r:id="rId7"/>
    <p:sldId id="361" r:id="rId8"/>
    <p:sldId id="340" r:id="rId9"/>
    <p:sldId id="342" r:id="rId10"/>
    <p:sldId id="384" r:id="rId11"/>
    <p:sldId id="362" r:id="rId12"/>
    <p:sldId id="363" r:id="rId13"/>
    <p:sldId id="364" r:id="rId14"/>
    <p:sldId id="365" r:id="rId15"/>
    <p:sldId id="366" r:id="rId16"/>
    <p:sldId id="349" r:id="rId17"/>
    <p:sldId id="350" r:id="rId18"/>
    <p:sldId id="351" r:id="rId19"/>
    <p:sldId id="367" r:id="rId20"/>
    <p:sldId id="368" r:id="rId21"/>
    <p:sldId id="355" r:id="rId22"/>
    <p:sldId id="371" r:id="rId23"/>
    <p:sldId id="372" r:id="rId24"/>
    <p:sldId id="373" r:id="rId25"/>
    <p:sldId id="374" r:id="rId26"/>
    <p:sldId id="383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392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9. </a:t>
            </a:r>
            <a:r>
              <a:rPr lang="ko-KR" altLang="en-US" b="1" dirty="0">
                <a:solidFill>
                  <a:schemeClr val="bg1"/>
                </a:solidFill>
              </a:rPr>
              <a:t>객체지향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D4299-1FD1-4AC5-9A80-82DC1296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0BDB6A-EA53-47DD-BB85-C1F28DF81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348880"/>
            <a:ext cx="5543550" cy="9715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D17A67-9A0F-450F-AE13-59640A93DB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F9FFC-8419-4C48-956F-56C377A654B6}"/>
              </a:ext>
            </a:extLst>
          </p:cNvPr>
          <p:cNvSpPr txBox="1"/>
          <p:nvPr/>
        </p:nvSpPr>
        <p:spPr>
          <a:xfrm>
            <a:off x="539552" y="1196752"/>
            <a:ext cx="7560840" cy="77630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marL="914400" indent="-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arenR" startAt="2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아래와 같이 결과가 나오도록 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Smart </a:t>
            </a:r>
            <a:r>
              <a:rPr kumimoji="0" lang="ko-KR" altLang="en-US" sz="2000" dirty="0">
                <a:latin typeface="+mn-lt"/>
                <a:ea typeface="HY견고딕" pitchFamily="18" charset="-127"/>
              </a:rPr>
              <a:t>클래스를 작성하고 클래스는 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model, color, price</a:t>
            </a:r>
            <a:r>
              <a:rPr kumimoji="0" lang="ko-KR" altLang="en-US" sz="2000" dirty="0">
                <a:latin typeface="+mn-lt"/>
                <a:ea typeface="HY견고딕" pitchFamily="18" charset="-127"/>
              </a:rPr>
              <a:t>를 설정할 수 있다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. </a:t>
            </a:r>
            <a:r>
              <a:rPr kumimoji="0" lang="en-US" altLang="ko-KR" sz="2000" dirty="0" err="1">
                <a:latin typeface="+mn-lt"/>
                <a:ea typeface="HY견고딕" pitchFamily="18" charset="-127"/>
              </a:rPr>
              <a:t>Disp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 </a:t>
            </a:r>
            <a:r>
              <a:rPr kumimoji="0" lang="ko-KR" altLang="en-US" sz="2000" dirty="0">
                <a:latin typeface="+mn-lt"/>
                <a:ea typeface="HY견고딕" pitchFamily="18" charset="-127"/>
              </a:rPr>
              <a:t>메소드에서 모델과 색상 가격을 출력할 수 있도록 </a:t>
            </a:r>
            <a:r>
              <a:rPr kumimoji="0" lang="ko-KR" altLang="en-US" sz="2000" dirty="0" err="1">
                <a:latin typeface="+mn-lt"/>
                <a:ea typeface="HY견고딕" pitchFamily="18" charset="-127"/>
              </a:rPr>
              <a:t>만드시오</a:t>
            </a:r>
            <a:r>
              <a:rPr kumimoji="0" lang="en-US" altLang="ko-KR" sz="2000" dirty="0">
                <a:latin typeface="+mn-lt"/>
                <a:ea typeface="HY견고딕" pitchFamily="18" charset="-127"/>
              </a:rPr>
              <a:t>. </a:t>
            </a:r>
            <a:endParaRPr kumimoji="0" lang="ko-KR" altLang="en-US" sz="2000" dirty="0">
              <a:latin typeface="+mn-lt"/>
              <a:ea typeface="HY견고딕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2032A4-BA3B-4592-AE4B-8EEDF1E0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" y="3521502"/>
            <a:ext cx="9144000" cy="28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생성자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생성자의 의미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 무조건 호출되는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13</a:t>
            </a:r>
            <a:r>
              <a:rPr lang="ko-KR" altLang="en-US" dirty="0"/>
              <a:t>행에서 </a:t>
            </a:r>
            <a:r>
              <a:rPr lang="ko-KR" altLang="en-US" dirty="0" err="1"/>
              <a:t>인스턴스</a:t>
            </a:r>
            <a:r>
              <a:rPr lang="ko-KR" altLang="en-US" dirty="0"/>
              <a:t> 생성 후 </a:t>
            </a:r>
            <a:r>
              <a:rPr lang="en-US" altLang="ko-KR" dirty="0"/>
              <a:t>14,15</a:t>
            </a:r>
            <a:r>
              <a:rPr lang="ko-KR" altLang="en-US" dirty="0"/>
              <a:t>행에서 따로 초기화를 하였는데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13</a:t>
            </a:r>
            <a:r>
              <a:rPr lang="ko-KR" altLang="en-US" dirty="0"/>
              <a:t>행 자체에서 </a:t>
            </a:r>
            <a:r>
              <a:rPr lang="ko-KR" altLang="en-US" dirty="0" err="1"/>
              <a:t>인스턴스</a:t>
            </a:r>
            <a:r>
              <a:rPr lang="ko-KR" altLang="en-US" dirty="0"/>
              <a:t> 생성과 동시에 </a:t>
            </a:r>
            <a:r>
              <a:rPr lang="ko-KR" altLang="en-US" dirty="0" err="1"/>
              <a:t>필드값을</a:t>
            </a:r>
            <a:r>
              <a:rPr lang="ko-KR" altLang="en-US" dirty="0"/>
              <a:t> 초기화 할 수 있음</a:t>
            </a:r>
            <a:r>
              <a:rPr lang="en-US" altLang="ko-KR" dirty="0"/>
              <a:t>.</a:t>
            </a:r>
            <a:r>
              <a:rPr lang="ko-KR" altLang="en-US" dirty="0"/>
              <a:t> 이 함수를 생성자라 함</a:t>
            </a:r>
            <a:endParaRPr lang="en-US" altLang="ko-KR" dirty="0"/>
          </a:p>
          <a:p>
            <a:r>
              <a:rPr lang="ko-KR" altLang="en-US" dirty="0"/>
              <a:t>생성자의 기본</a:t>
            </a:r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en-US" altLang="ko-KR" dirty="0"/>
              <a:t>_ _</a:t>
            </a:r>
            <a:r>
              <a:rPr lang="en-US" altLang="ko-KR" dirty="0" err="1"/>
              <a:t>init</a:t>
            </a:r>
            <a:r>
              <a:rPr lang="en-US" altLang="ko-KR" dirty="0"/>
              <a:t>_ _( )</a:t>
            </a:r>
            <a:r>
              <a:rPr lang="ko-KR" altLang="en-US" dirty="0"/>
              <a:t>라는 이름을 </a:t>
            </a:r>
            <a:r>
              <a:rPr lang="ko-KR" altLang="en-US" dirty="0" err="1"/>
              <a:t>갖음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4" y="2089253"/>
            <a:ext cx="6387430" cy="97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4" y="4768747"/>
            <a:ext cx="6387430" cy="96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01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생성자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Car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이제는 </a:t>
            </a:r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11-2]</a:t>
            </a:r>
            <a:r>
              <a:rPr lang="ko-KR" altLang="en-US" dirty="0"/>
              <a:t>의 </a:t>
            </a:r>
            <a:r>
              <a:rPr lang="en-US" altLang="ko-KR" dirty="0"/>
              <a:t>13</a:t>
            </a:r>
            <a:r>
              <a:rPr lang="ko-KR" altLang="en-US" dirty="0"/>
              <a:t>행</a:t>
            </a:r>
            <a:r>
              <a:rPr lang="en-US" altLang="ko-KR" dirty="0"/>
              <a:t>~15</a:t>
            </a:r>
            <a:r>
              <a:rPr lang="ko-KR" altLang="en-US" dirty="0"/>
              <a:t>행 중에서 </a:t>
            </a:r>
            <a:r>
              <a:rPr lang="en-US" altLang="ko-KR" dirty="0"/>
              <a:t>13</a:t>
            </a:r>
            <a:r>
              <a:rPr lang="ko-KR" altLang="en-US" dirty="0"/>
              <a:t>행만 있으면 됨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생성하면 자동으로 생성자가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51106"/>
            <a:ext cx="6993687" cy="217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56" y="4802867"/>
            <a:ext cx="6993687" cy="44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10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생성자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매개변수가 </a:t>
            </a:r>
            <a:r>
              <a:rPr lang="en-US" altLang="ko-KR" dirty="0"/>
              <a:t>self</a:t>
            </a:r>
            <a:r>
              <a:rPr lang="ko-KR" altLang="en-US" dirty="0"/>
              <a:t>만 있는 </a:t>
            </a:r>
            <a:r>
              <a:rPr lang="ko-KR" altLang="en-US" dirty="0" err="1"/>
              <a:t>생성자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66894"/>
            <a:ext cx="6426755" cy="486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20" y="1697935"/>
            <a:ext cx="1409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8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매개변수가 있는 생성자로 아래와 같이 결과가 나오도록 위의 코드를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11-3]</a:t>
            </a:r>
            <a:r>
              <a:rPr lang="ko-KR" altLang="en-US" dirty="0"/>
              <a:t>을 수정해서 매개변수가 있는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r>
              <a:rPr lang="ko-KR" altLang="en-US" dirty="0" err="1"/>
              <a:t>를</a:t>
            </a:r>
            <a:r>
              <a:rPr lang="ko-KR" altLang="en-US" dirty="0"/>
              <a:t> 사용해봄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인스턴스를</a:t>
            </a:r>
            <a:r>
              <a:rPr lang="ko-KR" altLang="en-US" dirty="0"/>
              <a:t> 만들 때 </a:t>
            </a:r>
            <a:r>
              <a:rPr lang="ko-KR" altLang="en-US" dirty="0">
                <a:solidFill>
                  <a:srgbClr val="FF0000"/>
                </a:solidFill>
              </a:rPr>
              <a:t>초기값을 매개변수로 넘기는 방법</a:t>
            </a:r>
            <a:r>
              <a:rPr lang="ko-KR" altLang="en-US" dirty="0"/>
              <a:t>을 사용해봄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5" y="1268760"/>
            <a:ext cx="7668530" cy="275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DDEF5E-59E4-459A-B84F-8D076934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859463"/>
            <a:ext cx="6286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F0B11F-DC33-4674-B064-EF6CED43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A0820D-6FF6-45F4-B5A7-E6B6C257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9" y="1209137"/>
            <a:ext cx="8501049" cy="42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생성자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기본 프로그램 완성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9" y="1772816"/>
            <a:ext cx="8570941" cy="44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7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생성자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</a:t>
            </a:r>
            <a:r>
              <a:rPr lang="en-US" altLang="ko-KR" dirty="0"/>
              <a:t>,13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en-US" altLang="ko-KR" dirty="0" err="1"/>
              <a:t>getName</a:t>
            </a:r>
            <a:r>
              <a:rPr lang="en-US" altLang="ko-KR" dirty="0"/>
              <a:t>( )</a:t>
            </a:r>
            <a:r>
              <a:rPr lang="ko-KR" altLang="en-US" dirty="0"/>
              <a:t>과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만들고 자동차의 이름과 현재 속도를 반환함</a:t>
            </a:r>
            <a:endParaRPr lang="en-US" altLang="ko-KR" dirty="0"/>
          </a:p>
          <a:p>
            <a:pPr lvl="1"/>
            <a:r>
              <a:rPr lang="en-US" altLang="ko-KR" dirty="0"/>
              <a:t>23</a:t>
            </a:r>
            <a:r>
              <a:rPr lang="ko-KR" altLang="en-US" dirty="0"/>
              <a:t>행</a:t>
            </a:r>
            <a:r>
              <a:rPr lang="en-US" altLang="ko-KR" dirty="0"/>
              <a:t>, 24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이나 </a:t>
            </a:r>
            <a:r>
              <a:rPr lang="en-US" altLang="ko-KR" dirty="0"/>
              <a:t>speed </a:t>
            </a:r>
            <a:r>
              <a:rPr lang="ko-KR" altLang="en-US" dirty="0"/>
              <a:t>필드를 사용하지 않고 </a:t>
            </a:r>
            <a:r>
              <a:rPr lang="en-US" altLang="ko-KR" dirty="0" err="1"/>
              <a:t>getName</a:t>
            </a:r>
            <a:r>
              <a:rPr lang="en-US" altLang="ko-KR" dirty="0"/>
              <a:t>( ),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값을 알아냄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1133745"/>
            <a:ext cx="6962970" cy="25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8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인스턴스</a:t>
            </a:r>
            <a:r>
              <a:rPr lang="ko-KR" altLang="en-US" spc="-150" dirty="0"/>
              <a:t> 변수와 클래스 변수의 차이는</a:t>
            </a:r>
            <a:r>
              <a:rPr lang="en-US" altLang="ko-KR" spc="-150" dirty="0"/>
              <a:t>?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클래스를 이용하여 메인 코드 부분에서 </a:t>
            </a:r>
            <a:r>
              <a:rPr lang="ko-KR" altLang="en-US" dirty="0" err="1"/>
              <a:t>인스턴스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9" y="1721835"/>
            <a:ext cx="7344861" cy="109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2" y="3573016"/>
            <a:ext cx="7335815" cy="78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68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인스턴스 변수 </a:t>
            </a:r>
            <a:r>
              <a:rPr lang="en-US" altLang="ko-KR" spc="-150" dirty="0"/>
              <a:t>(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4293" y="1193800"/>
            <a:ext cx="6595413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43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클래스에 대해 알아봅시다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개념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객체지향 개념을 적용할 수 있는 프로그래밍 언어</a:t>
            </a:r>
            <a:endParaRPr lang="en-US" altLang="ko-KR" dirty="0"/>
          </a:p>
          <a:p>
            <a:pPr lvl="1"/>
            <a:r>
              <a:rPr lang="ko-KR" altLang="en-US" dirty="0"/>
              <a:t>클래스의 모양과 생성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4" y="2563509"/>
            <a:ext cx="7358490" cy="7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9" y="3340455"/>
            <a:ext cx="7346473" cy="239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49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 변수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안에 공간이 할당된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변수</a:t>
            </a:r>
            <a:endParaRPr lang="en-US" altLang="ko-K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65" y="3429000"/>
            <a:ext cx="4578298" cy="258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64" y="1616757"/>
            <a:ext cx="4578299" cy="181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8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1052736"/>
            <a:ext cx="8229600" cy="4932363"/>
          </a:xfrm>
        </p:spPr>
        <p:txBody>
          <a:bodyPr/>
          <a:lstStyle/>
          <a:p>
            <a:pPr lvl="1"/>
            <a:r>
              <a:rPr lang="ko-KR" altLang="en-US" dirty="0"/>
              <a:t>클래스 변수에 </a:t>
            </a:r>
            <a:r>
              <a:rPr lang="ko-KR" altLang="en-US" dirty="0" err="1"/>
              <a:t>접근시</a:t>
            </a:r>
            <a:r>
              <a:rPr lang="ko-KR" altLang="en-US" dirty="0"/>
              <a:t> ‘클래스이름</a:t>
            </a:r>
            <a:r>
              <a:rPr lang="en-US" altLang="ko-KR" dirty="0"/>
              <a:t>.</a:t>
            </a:r>
            <a:r>
              <a:rPr lang="ko-KR" altLang="en-US" dirty="0" err="1"/>
              <a:t>클래스변수명</a:t>
            </a:r>
            <a:r>
              <a:rPr lang="ko-KR" altLang="en-US" dirty="0"/>
              <a:t>’ 또는 ‘</a:t>
            </a:r>
            <a:r>
              <a:rPr lang="ko-KR" altLang="en-US" dirty="0" err="1"/>
              <a:t>인스턴스</a:t>
            </a:r>
            <a:r>
              <a:rPr lang="en-US" altLang="ko-KR" dirty="0"/>
              <a:t>.</a:t>
            </a:r>
            <a:r>
              <a:rPr lang="ko-KR" altLang="en-US" dirty="0"/>
              <a:t>클래스변수명’ 방식으로 접근해야 클래스에 이미 생성되어 있는 공간을 공유 할 수 있음</a:t>
            </a:r>
            <a:r>
              <a:rPr lang="en-US" altLang="ko-KR" dirty="0"/>
              <a:t>. </a:t>
            </a:r>
            <a:r>
              <a:rPr lang="ko-KR" altLang="en-US" dirty="0"/>
              <a:t>클래스 변수 </a:t>
            </a:r>
            <a:r>
              <a:rPr lang="en-US" altLang="ko-KR" dirty="0" err="1"/>
              <a:t>conut</a:t>
            </a:r>
            <a:r>
              <a:rPr lang="ko-KR" altLang="en-US" dirty="0"/>
              <a:t>를 이용하여 자동차 숫자를 아래와 같이 출력되도록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51005D-985F-4CD4-BCB3-7CBAC430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564904"/>
            <a:ext cx="7810500" cy="581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15E9C9-3C57-481D-B0C4-FB9AD03C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8" y="3145929"/>
            <a:ext cx="7343800" cy="32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클래스의 상속 </a:t>
            </a:r>
            <a:r>
              <a:rPr lang="en-US" altLang="ko-KR" spc="-150" dirty="0"/>
              <a:t>(1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상속의 개념</a:t>
            </a:r>
            <a:endParaRPr lang="en-US" altLang="ko-KR" dirty="0"/>
          </a:p>
          <a:p>
            <a:pPr lvl="1"/>
            <a:r>
              <a:rPr lang="ko-KR" altLang="en-US" dirty="0"/>
              <a:t>기존 클래스의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그대로 물려받는 새로운 클래스를 만드는 것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9" y="2564904"/>
            <a:ext cx="8431065" cy="334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4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클래스의 상속 </a:t>
            </a:r>
            <a:r>
              <a:rPr lang="en-US" altLang="ko-KR" spc="-150" dirty="0"/>
              <a:t>(2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기존의 두 클래스가 공통되는 것이 많음</a:t>
            </a:r>
            <a:r>
              <a:rPr lang="en-US" altLang="ko-KR" dirty="0"/>
              <a:t>. </a:t>
            </a:r>
            <a:r>
              <a:rPr lang="ko-KR" altLang="en-US" dirty="0"/>
              <a:t>즉 공통된 특징을 </a:t>
            </a:r>
            <a:r>
              <a:rPr lang="en-US" altLang="ko-KR" dirty="0"/>
              <a:t>‘</a:t>
            </a:r>
            <a:r>
              <a:rPr lang="ko-KR" altLang="en-US" dirty="0"/>
              <a:t>자동차</a:t>
            </a:r>
            <a:r>
              <a:rPr lang="en-US" altLang="ko-KR" dirty="0"/>
              <a:t>’ </a:t>
            </a:r>
            <a:r>
              <a:rPr lang="ko-KR" altLang="en-US" dirty="0"/>
              <a:t>라는 클래스로 만들고  승용차와 트럭은 클래스의 특징을 물려받아 각각에 필요한 필드와 </a:t>
            </a:r>
            <a:r>
              <a:rPr lang="ko-KR" altLang="en-US" dirty="0" err="1"/>
              <a:t>메소드만</a:t>
            </a:r>
            <a:r>
              <a:rPr lang="ko-KR" altLang="en-US" dirty="0"/>
              <a:t> 추가하면 효율적일 것임</a:t>
            </a:r>
            <a:r>
              <a:rPr lang="en-US" altLang="ko-KR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18836"/>
            <a:ext cx="6008900" cy="416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21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클래스의 상속 </a:t>
            </a:r>
            <a:r>
              <a:rPr lang="en-US" altLang="ko-KR" spc="-150" dirty="0"/>
              <a:t>(3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상위 클래스인 자동차 클래스를 ‘슈퍼 클래스’ 또는 ‘부모 클래스’라 하며</a:t>
            </a:r>
            <a:r>
              <a:rPr lang="en-US" altLang="ko-KR" dirty="0"/>
              <a:t>, </a:t>
            </a:r>
            <a:r>
              <a:rPr lang="ko-KR" altLang="en-US" dirty="0"/>
              <a:t>하위 클래스인 승용차와 트럭 클래스는 ‘서브 클래스’ 또는 ‘자식 클래스’라 함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930770" cy="7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83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클래스의 상속 문제 </a:t>
            </a:r>
            <a:r>
              <a:rPr lang="en-US" altLang="ko-KR" spc="-150" dirty="0"/>
              <a:t>(4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활용 프로그램 완성</a:t>
            </a:r>
            <a:endParaRPr lang="en-US" altLang="ko-KR" dirty="0"/>
          </a:p>
          <a:p>
            <a:pPr lvl="1"/>
            <a:r>
              <a:rPr lang="ko-KR" altLang="en-US" dirty="0"/>
              <a:t>자동차 클래스를 만든 후</a:t>
            </a:r>
            <a:r>
              <a:rPr lang="en-US" altLang="ko-KR" dirty="0"/>
              <a:t>, </a:t>
            </a:r>
            <a:r>
              <a:rPr lang="ko-KR" altLang="en-US" dirty="0"/>
              <a:t>승용차 클래스와 트럭 클래스가 자동차 클래스의 상속을 받는 프로그램을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1297DA-E952-46F0-B128-A4DB630C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08920"/>
            <a:ext cx="54864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4EBE2-8D3D-469A-A38C-DF470B93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34C72-B07B-4E20-9FA6-F6ECFFE54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EF2B5-3B2E-41CD-A9DC-2B06AA81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34F84E-43EA-423E-8370-6F30A21E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7" y="214290"/>
            <a:ext cx="8597193" cy="66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자동차의 속성은 필드</a:t>
            </a:r>
            <a:r>
              <a:rPr lang="en-US" altLang="ko-KR" dirty="0"/>
              <a:t>(Field)</a:t>
            </a:r>
            <a:r>
              <a:rPr lang="ko-KR" altLang="en-US" dirty="0"/>
              <a:t>라 함</a:t>
            </a:r>
            <a:r>
              <a:rPr lang="en-US" altLang="ko-KR" dirty="0"/>
              <a:t>. </a:t>
            </a:r>
            <a:r>
              <a:rPr lang="ko-KR" altLang="en-US" dirty="0"/>
              <a:t>자동차의 기능은 함수</a:t>
            </a:r>
            <a:r>
              <a:rPr lang="en-US" altLang="ko-KR" dirty="0"/>
              <a:t>(Function)</a:t>
            </a:r>
            <a:r>
              <a:rPr lang="ko-KR" altLang="en-US" dirty="0"/>
              <a:t>형태로 구현</a:t>
            </a:r>
            <a:r>
              <a:rPr lang="en-US" altLang="ko-KR" dirty="0"/>
              <a:t>. </a:t>
            </a:r>
            <a:r>
              <a:rPr lang="ko-KR" altLang="en-US" dirty="0"/>
              <a:t>클래스 안에서 구현된 함수는 </a:t>
            </a:r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라 부름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02679"/>
            <a:ext cx="6823192" cy="331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49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필드의 이름과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매개변수를 영문 변수 명으로 변경</a:t>
            </a:r>
            <a:r>
              <a:rPr lang="en-US" altLang="ko-KR" dirty="0"/>
              <a:t>, </a:t>
            </a:r>
            <a:r>
              <a:rPr lang="ko-KR" altLang="en-US" dirty="0" err="1"/>
              <a:t>메소드는</a:t>
            </a:r>
            <a:r>
              <a:rPr lang="ko-KR" altLang="en-US" dirty="0"/>
              <a:t> 자동차의 속도</a:t>
            </a:r>
            <a:r>
              <a:rPr lang="en-US" altLang="ko-KR" dirty="0"/>
              <a:t>(speed)</a:t>
            </a:r>
            <a:r>
              <a:rPr lang="ko-KR" altLang="en-US" dirty="0"/>
              <a:t>를 변경시키는 내용으로 소스를 완성함</a:t>
            </a:r>
            <a:endParaRPr lang="en-US" altLang="ko-KR" dirty="0"/>
          </a:p>
          <a:p>
            <a:pPr lvl="2"/>
            <a:r>
              <a:rPr lang="en-US" altLang="ko-KR" dirty="0"/>
              <a:t>self</a:t>
            </a:r>
            <a:r>
              <a:rPr lang="ko-KR" altLang="en-US" dirty="0"/>
              <a:t>는 클래스 자신을 가리킴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행의 </a:t>
            </a:r>
            <a:r>
              <a:rPr lang="en-US" altLang="ko-KR" dirty="0" err="1"/>
              <a:t>self.speed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행의 </a:t>
            </a:r>
            <a:r>
              <a:rPr lang="en-US" altLang="ko-KR" dirty="0"/>
              <a:t>speed</a:t>
            </a:r>
            <a:r>
              <a:rPr lang="ko-KR" altLang="en-US" dirty="0"/>
              <a:t>를 의미함</a:t>
            </a:r>
            <a:r>
              <a:rPr lang="en-US" altLang="ko-KR" dirty="0"/>
              <a:t>. </a:t>
            </a:r>
            <a:r>
              <a:rPr lang="ko-KR" altLang="en-US" dirty="0"/>
              <a:t>즉 자신의 클래스에 있는 </a:t>
            </a:r>
            <a:r>
              <a:rPr lang="en-US" altLang="ko-KR" dirty="0"/>
              <a:t>speed </a:t>
            </a:r>
            <a:r>
              <a:rPr lang="ko-KR" altLang="en-US" dirty="0"/>
              <a:t>변수라고 해석함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0" y="1340768"/>
            <a:ext cx="7992380" cy="328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2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9" y="1916832"/>
            <a:ext cx="8099901" cy="333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2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세 대의 자동차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실제 코드로 구현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인스턴스는</a:t>
            </a:r>
            <a:r>
              <a:rPr lang="ko-KR" altLang="en-US" dirty="0"/>
              <a:t> 각각 자동차의 색상</a:t>
            </a:r>
            <a:r>
              <a:rPr lang="en-US" altLang="ko-KR" dirty="0"/>
              <a:t>(color), </a:t>
            </a:r>
            <a:r>
              <a:rPr lang="ko-KR" altLang="en-US" dirty="0"/>
              <a:t>속도</a:t>
            </a:r>
            <a:r>
              <a:rPr lang="en-US" altLang="ko-KR" dirty="0"/>
              <a:t>(speed) </a:t>
            </a:r>
            <a:r>
              <a:rPr lang="ko-KR" altLang="en-US" dirty="0"/>
              <a:t>필드를 가짐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65" y="1675619"/>
            <a:ext cx="6435716" cy="277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6" y="4571834"/>
            <a:ext cx="6503395" cy="95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6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필드에 값 대입하기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인스턴스에는</a:t>
            </a:r>
            <a:r>
              <a:rPr lang="ko-KR" altLang="en-US" dirty="0"/>
              <a:t> 별도의 필드가 존재</a:t>
            </a:r>
            <a:r>
              <a:rPr lang="en-US" altLang="ko-KR" dirty="0"/>
              <a:t>, </a:t>
            </a:r>
            <a:r>
              <a:rPr lang="ko-KR" altLang="en-US" dirty="0"/>
              <a:t>각각에 별도의 값 대입 가능함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48849"/>
            <a:ext cx="6030670" cy="272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390" y="4914165"/>
            <a:ext cx="5639608" cy="160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50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클래스 </a:t>
            </a:r>
            <a:r>
              <a:rPr lang="en-US" altLang="ko-KR" dirty="0"/>
              <a:t>(7) - </a:t>
            </a:r>
            <a:r>
              <a:rPr lang="ko-KR" altLang="en-US" dirty="0"/>
              <a:t>문제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호출하기</a:t>
            </a:r>
            <a:endParaRPr lang="en-US" altLang="ko-KR" dirty="0"/>
          </a:p>
          <a:p>
            <a:pPr lvl="2"/>
            <a:r>
              <a:rPr lang="en-US" altLang="ko-KR" dirty="0"/>
              <a:t>Car </a:t>
            </a:r>
            <a:r>
              <a:rPr lang="ko-KR" altLang="en-US" dirty="0"/>
              <a:t>클래스에서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/>
              <a:t>upSpeed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downSpeed</a:t>
            </a:r>
            <a:r>
              <a:rPr lang="en-US" altLang="ko-KR" dirty="0"/>
              <a:t>() 2</a:t>
            </a:r>
            <a:r>
              <a:rPr lang="ko-KR" altLang="en-US" dirty="0"/>
              <a:t>개임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r>
              <a:rPr lang="ko-KR" altLang="en-US" dirty="0"/>
              <a:t>아래의  코드를 이어 완전한 코드로 아래의 결과화면과 같이 나오도록 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40807"/>
            <a:ext cx="6818430" cy="71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0F123CF-FCC0-49AF-92B6-40D64957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741998"/>
            <a:ext cx="7704856" cy="733425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86DA132-71AA-4674-8D2E-69632C22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24185"/>
            <a:ext cx="4355976" cy="25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DFE52-AC38-4D5C-9FF4-8F76359371DF}"/>
              </a:ext>
            </a:extLst>
          </p:cNvPr>
          <p:cNvSpPr txBox="1"/>
          <p:nvPr/>
        </p:nvSpPr>
        <p:spPr>
          <a:xfrm>
            <a:off x="84941" y="5307913"/>
            <a:ext cx="2664296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latin typeface="+mn-lt"/>
                <a:ea typeface="HY견고딕" pitchFamily="18" charset="-127"/>
              </a:rPr>
              <a:t>출력화면</a:t>
            </a:r>
          </a:p>
        </p:txBody>
      </p:sp>
    </p:spTree>
    <p:extLst>
      <p:ext uri="{BB962C8B-B14F-4D97-AF65-F5344CB8AC3E}">
        <p14:creationId xmlns:p14="http://schemas.microsoft.com/office/powerpoint/2010/main" val="270463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68F496-DB84-4FEF-9F20-C353AFE5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2" y="1124744"/>
            <a:ext cx="7956376" cy="52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78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12400</TotalTime>
  <Words>564</Words>
  <Application>Microsoft Office PowerPoint</Application>
  <PresentationFormat>화면 슬라이드 쇼(4:3)</PresentationFormat>
  <Paragraphs>144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HY견고딕</vt:lpstr>
      <vt:lpstr>HY헤드라인M</vt:lpstr>
      <vt:lpstr>굴림</vt:lpstr>
      <vt:lpstr>맑은 고딕</vt:lpstr>
      <vt:lpstr>Aharoni</vt:lpstr>
      <vt:lpstr>Arial</vt:lpstr>
      <vt:lpstr>Wingdings</vt:lpstr>
      <vt:lpstr>Office 테마</vt:lpstr>
      <vt:lpstr>9. 객체지향</vt:lpstr>
      <vt:lpstr>클래스에 대해 알아봅시다(1)</vt:lpstr>
      <vt:lpstr>클래스 (2)</vt:lpstr>
      <vt:lpstr>클래스 (3)</vt:lpstr>
      <vt:lpstr>클래스 (4)</vt:lpstr>
      <vt:lpstr>클래스 (5)</vt:lpstr>
      <vt:lpstr>클래스 (6)</vt:lpstr>
      <vt:lpstr>클래스 (7) - 문제</vt:lpstr>
      <vt:lpstr>문제</vt:lpstr>
      <vt:lpstr>문제</vt:lpstr>
      <vt:lpstr>생성자 (1)</vt:lpstr>
      <vt:lpstr>생성자 (2)</vt:lpstr>
      <vt:lpstr>생성자 (3)</vt:lpstr>
      <vt:lpstr>문제</vt:lpstr>
      <vt:lpstr>문제</vt:lpstr>
      <vt:lpstr>생성자 (6)</vt:lpstr>
      <vt:lpstr>생성자 (7)</vt:lpstr>
      <vt:lpstr>인스턴스 변수와 클래스 변수의 차이는?(1)</vt:lpstr>
      <vt:lpstr>인스턴스 변수 (2)</vt:lpstr>
      <vt:lpstr>클래스 변수</vt:lpstr>
      <vt:lpstr>문제</vt:lpstr>
      <vt:lpstr>클래스의 상속 (1)</vt:lpstr>
      <vt:lpstr>클래스의 상속 (2)</vt:lpstr>
      <vt:lpstr>클래스의 상속 (3)</vt:lpstr>
      <vt:lpstr>클래스의 상속 문제 (4)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959</cp:revision>
  <cp:lastPrinted>2018-11-15T01:35:03Z</cp:lastPrinted>
  <dcterms:created xsi:type="dcterms:W3CDTF">2007-10-05T07:38:31Z</dcterms:created>
  <dcterms:modified xsi:type="dcterms:W3CDTF">2020-07-13T23:07:09Z</dcterms:modified>
</cp:coreProperties>
</file>