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6AA79-047F-4AFB-93CA-A699A2E3637F}" v="9" dt="2022-02-07T05:49:53.356"/>
    <p1510:client id="{1CED7C2B-198B-4CBD-8AAD-7AE6076E4F6C}" v="6" dt="2022-02-03T07:50:58.210"/>
    <p1510:client id="{2A760116-9C16-42B4-BBF3-F114E86FE8F2}" v="762" dt="2022-02-02T09:58:37.787"/>
    <p1510:client id="{5780BD67-309A-4A3A-A5DE-31EEBD2D4F3C}" v="34" dt="2022-02-03T07:46:45.361"/>
    <p1510:client id="{6C4358F7-8DD5-4E82-8A0C-B822BE62D4F1}" v="1" dt="2022-02-07T05:38:58.375"/>
    <p1510:client id="{928600DC-A38B-410F-BBFA-6754C007936D}" v="11" dt="2022-02-07T05:46:01.054"/>
    <p1510:client id="{E7B4585F-54C3-45B0-BB3C-41D77F58A0A3}" v="133" dt="2022-02-07T05:57:39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ASHOK KUMAR" userId="S::2008-09-1019@bgsnps.edu.in::495eb88b-60f7-436d-9979-678982dbfce4" providerId="AD" clId="Web-{5780BD67-309A-4A3A-A5DE-31EEBD2D4F3C}"/>
    <pc:docChg chg="modSld">
      <pc:chgData name="SANJAY ASHOK KUMAR" userId="S::2008-09-1019@bgsnps.edu.in::495eb88b-60f7-436d-9979-678982dbfce4" providerId="AD" clId="Web-{5780BD67-309A-4A3A-A5DE-31EEBD2D4F3C}" dt="2022-02-03T07:46:45.361" v="34" actId="20577"/>
      <pc:docMkLst>
        <pc:docMk/>
      </pc:docMkLst>
      <pc:sldChg chg="modSp">
        <pc:chgData name="SANJAY ASHOK KUMAR" userId="S::2008-09-1019@bgsnps.edu.in::495eb88b-60f7-436d-9979-678982dbfce4" providerId="AD" clId="Web-{5780BD67-309A-4A3A-A5DE-31EEBD2D4F3C}" dt="2022-02-03T07:46:45.361" v="34" actId="20577"/>
        <pc:sldMkLst>
          <pc:docMk/>
          <pc:sldMk cId="1616592929" sldId="257"/>
        </pc:sldMkLst>
        <pc:spChg chg="mod">
          <ac:chgData name="SANJAY ASHOK KUMAR" userId="S::2008-09-1019@bgsnps.edu.in::495eb88b-60f7-436d-9979-678982dbfce4" providerId="AD" clId="Web-{5780BD67-309A-4A3A-A5DE-31EEBD2D4F3C}" dt="2022-02-03T07:46:45.361" v="34" actId="20577"/>
          <ac:spMkLst>
            <pc:docMk/>
            <pc:sldMk cId="1616592929" sldId="257"/>
            <ac:spMk id="3" creationId="{D89C2F94-2F8B-4FEC-820C-DA20C8785F1E}"/>
          </ac:spMkLst>
        </pc:spChg>
      </pc:sldChg>
    </pc:docChg>
  </pc:docChgLst>
  <pc:docChgLst>
    <pc:chgData name="SANJAY ASHOK KUMAR" userId="S::2008-09-1019@bgsnps.edu.in::495eb88b-60f7-436d-9979-678982dbfce4" providerId="AD" clId="Web-{E7B4585F-54C3-45B0-BB3C-41D77F58A0A3}"/>
    <pc:docChg chg="addSld modSld">
      <pc:chgData name="SANJAY ASHOK KUMAR" userId="S::2008-09-1019@bgsnps.edu.in::495eb88b-60f7-436d-9979-678982dbfce4" providerId="AD" clId="Web-{E7B4585F-54C3-45B0-BB3C-41D77F58A0A3}" dt="2022-02-07T05:57:39.537" v="130" actId="1076"/>
      <pc:docMkLst>
        <pc:docMk/>
      </pc:docMkLst>
      <pc:sldChg chg="modSp">
        <pc:chgData name="SANJAY ASHOK KUMAR" userId="S::2008-09-1019@bgsnps.edu.in::495eb88b-60f7-436d-9979-678982dbfce4" providerId="AD" clId="Web-{E7B4585F-54C3-45B0-BB3C-41D77F58A0A3}" dt="2022-02-07T05:53:40.328" v="21" actId="1076"/>
        <pc:sldMkLst>
          <pc:docMk/>
          <pc:sldMk cId="2532064379" sldId="258"/>
        </pc:sldMkLst>
        <pc:spChg chg="mod">
          <ac:chgData name="SANJAY ASHOK KUMAR" userId="S::2008-09-1019@bgsnps.edu.in::495eb88b-60f7-436d-9979-678982dbfce4" providerId="AD" clId="Web-{E7B4585F-54C3-45B0-BB3C-41D77F58A0A3}" dt="2022-02-07T05:53:35.625" v="20" actId="1076"/>
          <ac:spMkLst>
            <pc:docMk/>
            <pc:sldMk cId="2532064379" sldId="258"/>
            <ac:spMk id="3" creationId="{A9FC4262-C764-49DD-B4D9-DB429210B89D}"/>
          </ac:spMkLst>
        </pc:spChg>
        <pc:spChg chg="mod">
          <ac:chgData name="SANJAY ASHOK KUMAR" userId="S::2008-09-1019@bgsnps.edu.in::495eb88b-60f7-436d-9979-678982dbfce4" providerId="AD" clId="Web-{E7B4585F-54C3-45B0-BB3C-41D77F58A0A3}" dt="2022-02-07T05:53:40.328" v="21" actId="1076"/>
          <ac:spMkLst>
            <pc:docMk/>
            <pc:sldMk cId="2532064379" sldId="258"/>
            <ac:spMk id="6" creationId="{4A5A0818-78CF-43E5-A9F2-BEF4E7613CAF}"/>
          </ac:spMkLst>
        </pc:spChg>
      </pc:sldChg>
      <pc:sldChg chg="addSp delSp modSp new">
        <pc:chgData name="SANJAY ASHOK KUMAR" userId="S::2008-09-1019@bgsnps.edu.in::495eb88b-60f7-436d-9979-678982dbfce4" providerId="AD" clId="Web-{E7B4585F-54C3-45B0-BB3C-41D77F58A0A3}" dt="2022-02-07T05:57:39.537" v="130" actId="1076"/>
        <pc:sldMkLst>
          <pc:docMk/>
          <pc:sldMk cId="1157309310" sldId="259"/>
        </pc:sldMkLst>
        <pc:spChg chg="del">
          <ac:chgData name="SANJAY ASHOK KUMAR" userId="S::2008-09-1019@bgsnps.edu.in::495eb88b-60f7-436d-9979-678982dbfce4" providerId="AD" clId="Web-{E7B4585F-54C3-45B0-BB3C-41D77F58A0A3}" dt="2022-02-07T05:54:09.422" v="24"/>
          <ac:spMkLst>
            <pc:docMk/>
            <pc:sldMk cId="1157309310" sldId="259"/>
            <ac:spMk id="2" creationId="{C9049934-5EA7-4738-BCD8-584E9470BEE5}"/>
          </ac:spMkLst>
        </pc:spChg>
        <pc:spChg chg="del">
          <ac:chgData name="SANJAY ASHOK KUMAR" userId="S::2008-09-1019@bgsnps.edu.in::495eb88b-60f7-436d-9979-678982dbfce4" providerId="AD" clId="Web-{E7B4585F-54C3-45B0-BB3C-41D77F58A0A3}" dt="2022-02-07T05:54:06.688" v="23"/>
          <ac:spMkLst>
            <pc:docMk/>
            <pc:sldMk cId="1157309310" sldId="259"/>
            <ac:spMk id="3" creationId="{12A5338C-9377-40E8-88D3-94BCA3CCEFA7}"/>
          </ac:spMkLst>
        </pc:spChg>
        <pc:spChg chg="add del mod">
          <ac:chgData name="SANJAY ASHOK KUMAR" userId="S::2008-09-1019@bgsnps.edu.in::495eb88b-60f7-436d-9979-678982dbfce4" providerId="AD" clId="Web-{E7B4585F-54C3-45B0-BB3C-41D77F58A0A3}" dt="2022-02-07T05:54:24.579" v="28"/>
          <ac:spMkLst>
            <pc:docMk/>
            <pc:sldMk cId="1157309310" sldId="259"/>
            <ac:spMk id="4" creationId="{89822099-B877-454C-AF0E-1707DB132C38}"/>
          </ac:spMkLst>
        </pc:spChg>
        <pc:spChg chg="add mod">
          <ac:chgData name="SANJAY ASHOK KUMAR" userId="S::2008-09-1019@bgsnps.edu.in::495eb88b-60f7-436d-9979-678982dbfce4" providerId="AD" clId="Web-{E7B4585F-54C3-45B0-BB3C-41D77F58A0A3}" dt="2022-02-07T05:57:39.537" v="130" actId="1076"/>
          <ac:spMkLst>
            <pc:docMk/>
            <pc:sldMk cId="1157309310" sldId="259"/>
            <ac:spMk id="6" creationId="{D60E9410-DC12-411A-84D1-C44DD10B26EF}"/>
          </ac:spMkLst>
        </pc:spChg>
      </pc:sldChg>
    </pc:docChg>
  </pc:docChgLst>
  <pc:docChgLst>
    <pc:chgData name="SANJAY ASHOK KUMAR" userId="S::2008-09-1019@bgsnps.edu.in::495eb88b-60f7-436d-9979-678982dbfce4" providerId="AD" clId="Web-{2A760116-9C16-42B4-BBF3-F114E86FE8F2}"/>
    <pc:docChg chg="addSld modSld">
      <pc:chgData name="SANJAY ASHOK KUMAR" userId="S::2008-09-1019@bgsnps.edu.in::495eb88b-60f7-436d-9979-678982dbfce4" providerId="AD" clId="Web-{2A760116-9C16-42B4-BBF3-F114E86FE8F2}" dt="2022-02-02T09:58:37.787" v="635" actId="20577"/>
      <pc:docMkLst>
        <pc:docMk/>
      </pc:docMkLst>
      <pc:sldChg chg="modSp">
        <pc:chgData name="SANJAY ASHOK KUMAR" userId="S::2008-09-1019@bgsnps.edu.in::495eb88b-60f7-436d-9979-678982dbfce4" providerId="AD" clId="Web-{2A760116-9C16-42B4-BBF3-F114E86FE8F2}" dt="2022-02-02T09:26:48.846" v="9" actId="20577"/>
        <pc:sldMkLst>
          <pc:docMk/>
          <pc:sldMk cId="109857222" sldId="256"/>
        </pc:sldMkLst>
        <pc:spChg chg="mod">
          <ac:chgData name="SANJAY ASHOK KUMAR" userId="S::2008-09-1019@bgsnps.edu.in::495eb88b-60f7-436d-9979-678982dbfce4" providerId="AD" clId="Web-{2A760116-9C16-42B4-BBF3-F114E86FE8F2}" dt="2022-02-02T09:26:48.846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SANJAY ASHOK KUMAR" userId="S::2008-09-1019@bgsnps.edu.in::495eb88b-60f7-436d-9979-678982dbfce4" providerId="AD" clId="Web-{2A760116-9C16-42B4-BBF3-F114E86FE8F2}" dt="2022-02-02T09:46:36.774" v="519" actId="20577"/>
        <pc:sldMkLst>
          <pc:docMk/>
          <pc:sldMk cId="1616592929" sldId="257"/>
        </pc:sldMkLst>
        <pc:spChg chg="mod">
          <ac:chgData name="SANJAY ASHOK KUMAR" userId="S::2008-09-1019@bgsnps.edu.in::495eb88b-60f7-436d-9979-678982dbfce4" providerId="AD" clId="Web-{2A760116-9C16-42B4-BBF3-F114E86FE8F2}" dt="2022-02-02T09:46:36.774" v="519" actId="20577"/>
          <ac:spMkLst>
            <pc:docMk/>
            <pc:sldMk cId="1616592929" sldId="257"/>
            <ac:spMk id="2" creationId="{162FB1C5-2EB7-4833-AA6B-81320C956490}"/>
          </ac:spMkLst>
        </pc:spChg>
        <pc:spChg chg="mod">
          <ac:chgData name="SANJAY ASHOK KUMAR" userId="S::2008-09-1019@bgsnps.edu.in::495eb88b-60f7-436d-9979-678982dbfce4" providerId="AD" clId="Web-{2A760116-9C16-42B4-BBF3-F114E86FE8F2}" dt="2022-02-02T09:32:32.118" v="134" actId="14100"/>
          <ac:spMkLst>
            <pc:docMk/>
            <pc:sldMk cId="1616592929" sldId="257"/>
            <ac:spMk id="3" creationId="{D89C2F94-2F8B-4FEC-820C-DA20C8785F1E}"/>
          </ac:spMkLst>
        </pc:spChg>
        <pc:spChg chg="add del mod">
          <ac:chgData name="SANJAY ASHOK KUMAR" userId="S::2008-09-1019@bgsnps.edu.in::495eb88b-60f7-436d-9979-678982dbfce4" providerId="AD" clId="Web-{2A760116-9C16-42B4-BBF3-F114E86FE8F2}" dt="2022-02-02T09:34:38.964" v="149"/>
          <ac:spMkLst>
            <pc:docMk/>
            <pc:sldMk cId="1616592929" sldId="257"/>
            <ac:spMk id="4" creationId="{481E48F1-D696-4386-BC62-4D76E4BD1E92}"/>
          </ac:spMkLst>
        </pc:spChg>
        <pc:spChg chg="add del mod">
          <ac:chgData name="SANJAY ASHOK KUMAR" userId="S::2008-09-1019@bgsnps.edu.in::495eb88b-60f7-436d-9979-678982dbfce4" providerId="AD" clId="Web-{2A760116-9C16-42B4-BBF3-F114E86FE8F2}" dt="2022-02-02T09:36:29.247" v="209"/>
          <ac:spMkLst>
            <pc:docMk/>
            <pc:sldMk cId="1616592929" sldId="257"/>
            <ac:spMk id="6" creationId="{AD2DC658-B4DE-4702-8544-55E9DC9AA47C}"/>
          </ac:spMkLst>
        </pc:spChg>
      </pc:sldChg>
      <pc:sldChg chg="addSp delSp modSp new">
        <pc:chgData name="SANJAY ASHOK KUMAR" userId="S::2008-09-1019@bgsnps.edu.in::495eb88b-60f7-436d-9979-678982dbfce4" providerId="AD" clId="Web-{2A760116-9C16-42B4-BBF3-F114E86FE8F2}" dt="2022-02-02T09:46:46.899" v="521" actId="20577"/>
        <pc:sldMkLst>
          <pc:docMk/>
          <pc:sldMk cId="2532064379" sldId="258"/>
        </pc:sldMkLst>
        <pc:spChg chg="mod">
          <ac:chgData name="SANJAY ASHOK KUMAR" userId="S::2008-09-1019@bgsnps.edu.in::495eb88b-60f7-436d-9979-678982dbfce4" providerId="AD" clId="Web-{2A760116-9C16-42B4-BBF3-F114E86FE8F2}" dt="2022-02-02T09:46:41.180" v="520" actId="20577"/>
          <ac:spMkLst>
            <pc:docMk/>
            <pc:sldMk cId="2532064379" sldId="258"/>
            <ac:spMk id="2" creationId="{58D4A724-752F-4A58-97E8-79F3312EAA59}"/>
          </ac:spMkLst>
        </pc:spChg>
        <pc:spChg chg="add del mod">
          <ac:chgData name="SANJAY ASHOK KUMAR" userId="S::2008-09-1019@bgsnps.edu.in::495eb88b-60f7-436d-9979-678982dbfce4" providerId="AD" clId="Web-{2A760116-9C16-42B4-BBF3-F114E86FE8F2}" dt="2022-02-02T09:45:58.914" v="504" actId="1076"/>
          <ac:spMkLst>
            <pc:docMk/>
            <pc:sldMk cId="2532064379" sldId="258"/>
            <ac:spMk id="3" creationId="{A9FC4262-C764-49DD-B4D9-DB429210B89D}"/>
          </ac:spMkLst>
        </pc:spChg>
        <pc:spChg chg="add del">
          <ac:chgData name="SANJAY ASHOK KUMAR" userId="S::2008-09-1019@bgsnps.edu.in::495eb88b-60f7-436d-9979-678982dbfce4" providerId="AD" clId="Web-{2A760116-9C16-42B4-BBF3-F114E86FE8F2}" dt="2022-02-02T09:36:21.325" v="206"/>
          <ac:spMkLst>
            <pc:docMk/>
            <pc:sldMk cId="2532064379" sldId="258"/>
            <ac:spMk id="5" creationId="{4C5E95B7-156D-4F0D-9E36-0704CB410AE0}"/>
          </ac:spMkLst>
        </pc:spChg>
        <pc:spChg chg="add mod">
          <ac:chgData name="SANJAY ASHOK KUMAR" userId="S::2008-09-1019@bgsnps.edu.in::495eb88b-60f7-436d-9979-678982dbfce4" providerId="AD" clId="Web-{2A760116-9C16-42B4-BBF3-F114E86FE8F2}" dt="2022-02-02T09:46:46.899" v="521" actId="20577"/>
          <ac:spMkLst>
            <pc:docMk/>
            <pc:sldMk cId="2532064379" sldId="258"/>
            <ac:spMk id="6" creationId="{4A5A0818-78CF-43E5-A9F2-BEF4E7613CAF}"/>
          </ac:spMkLst>
        </pc:spChg>
      </pc:sldChg>
      <pc:sldChg chg="addSp delSp modSp new">
        <pc:chgData name="SANJAY ASHOK KUMAR" userId="S::2008-09-1019@bgsnps.edu.in::495eb88b-60f7-436d-9979-678982dbfce4" providerId="AD" clId="Web-{2A760116-9C16-42B4-BBF3-F114E86FE8F2}" dt="2022-02-02T09:58:37.787" v="635" actId="20577"/>
        <pc:sldMkLst>
          <pc:docMk/>
          <pc:sldMk cId="3513931082" sldId="259"/>
        </pc:sldMkLst>
        <pc:spChg chg="del mod">
          <ac:chgData name="SANJAY ASHOK KUMAR" userId="S::2008-09-1019@bgsnps.edu.in::495eb88b-60f7-436d-9979-678982dbfce4" providerId="AD" clId="Web-{2A760116-9C16-42B4-BBF3-F114E86FE8F2}" dt="2022-02-02T09:47:18.103" v="526"/>
          <ac:spMkLst>
            <pc:docMk/>
            <pc:sldMk cId="3513931082" sldId="259"/>
            <ac:spMk id="2" creationId="{DBEECBC1-E232-4D2B-BD2C-D5A4AA7F0737}"/>
          </ac:spMkLst>
        </pc:spChg>
        <pc:spChg chg="del">
          <ac:chgData name="SANJAY ASHOK KUMAR" userId="S::2008-09-1019@bgsnps.edu.in::495eb88b-60f7-436d-9979-678982dbfce4" providerId="AD" clId="Web-{2A760116-9C16-42B4-BBF3-F114E86FE8F2}" dt="2022-02-02T09:47:19.212" v="527"/>
          <ac:spMkLst>
            <pc:docMk/>
            <pc:sldMk cId="3513931082" sldId="259"/>
            <ac:spMk id="3" creationId="{FD681669-95C9-4934-AAB4-DD4DDA7EFFB4}"/>
          </ac:spMkLst>
        </pc:spChg>
        <pc:spChg chg="add del mod">
          <ac:chgData name="SANJAY ASHOK KUMAR" userId="S::2008-09-1019@bgsnps.edu.in::495eb88b-60f7-436d-9979-678982dbfce4" providerId="AD" clId="Web-{2A760116-9C16-42B4-BBF3-F114E86FE8F2}" dt="2022-02-02T09:47:20.415" v="528"/>
          <ac:spMkLst>
            <pc:docMk/>
            <pc:sldMk cId="3513931082" sldId="259"/>
            <ac:spMk id="5" creationId="{B1FE43E2-6F12-41F9-AC33-450F6E56DDB7}"/>
          </ac:spMkLst>
        </pc:spChg>
        <pc:spChg chg="add mod">
          <ac:chgData name="SANJAY ASHOK KUMAR" userId="S::2008-09-1019@bgsnps.edu.in::495eb88b-60f7-436d-9979-678982dbfce4" providerId="AD" clId="Web-{2A760116-9C16-42B4-BBF3-F114E86FE8F2}" dt="2022-02-02T09:49:58.278" v="563" actId="20577"/>
          <ac:spMkLst>
            <pc:docMk/>
            <pc:sldMk cId="3513931082" sldId="259"/>
            <ac:spMk id="6" creationId="{B389648A-3944-4613-BF38-3B92067C805C}"/>
          </ac:spMkLst>
        </pc:spChg>
        <pc:spChg chg="add mod">
          <ac:chgData name="SANJAY ASHOK KUMAR" userId="S::2008-09-1019@bgsnps.edu.in::495eb88b-60f7-436d-9979-678982dbfce4" providerId="AD" clId="Web-{2A760116-9C16-42B4-BBF3-F114E86FE8F2}" dt="2022-02-02T09:52:33.640" v="591" actId="1076"/>
          <ac:spMkLst>
            <pc:docMk/>
            <pc:sldMk cId="3513931082" sldId="259"/>
            <ac:spMk id="7" creationId="{F35FF1ED-CCD3-4B3C-8A11-DB53536335B3}"/>
          </ac:spMkLst>
        </pc:spChg>
        <pc:spChg chg="add del mod">
          <ac:chgData name="SANJAY ASHOK KUMAR" userId="S::2008-09-1019@bgsnps.edu.in::495eb88b-60f7-436d-9979-678982dbfce4" providerId="AD" clId="Web-{2A760116-9C16-42B4-BBF3-F114E86FE8F2}" dt="2022-02-02T09:56:21.816" v="595"/>
          <ac:spMkLst>
            <pc:docMk/>
            <pc:sldMk cId="3513931082" sldId="259"/>
            <ac:spMk id="8" creationId="{0DB76DF5-C0F8-400F-84FC-76128E26A84B}"/>
          </ac:spMkLst>
        </pc:spChg>
        <pc:spChg chg="add mod">
          <ac:chgData name="SANJAY ASHOK KUMAR" userId="S::2008-09-1019@bgsnps.edu.in::495eb88b-60f7-436d-9979-678982dbfce4" providerId="AD" clId="Web-{2A760116-9C16-42B4-BBF3-F114E86FE8F2}" dt="2022-02-02T09:57:27.754" v="615" actId="20577"/>
          <ac:spMkLst>
            <pc:docMk/>
            <pc:sldMk cId="3513931082" sldId="259"/>
            <ac:spMk id="9" creationId="{40E4D0F4-6798-4AF9-9EBF-AD707D1AF7DC}"/>
          </ac:spMkLst>
        </pc:spChg>
        <pc:spChg chg="add mod">
          <ac:chgData name="SANJAY ASHOK KUMAR" userId="S::2008-09-1019@bgsnps.edu.in::495eb88b-60f7-436d-9979-678982dbfce4" providerId="AD" clId="Web-{2A760116-9C16-42B4-BBF3-F114E86FE8F2}" dt="2022-02-02T09:58:37.787" v="635" actId="20577"/>
          <ac:spMkLst>
            <pc:docMk/>
            <pc:sldMk cId="3513931082" sldId="259"/>
            <ac:spMk id="10" creationId="{23FAC100-3D84-4A62-9B80-68130A113FF0}"/>
          </ac:spMkLst>
        </pc:spChg>
        <pc:spChg chg="add del">
          <ac:chgData name="SANJAY ASHOK KUMAR" userId="S::2008-09-1019@bgsnps.edu.in::495eb88b-60f7-436d-9979-678982dbfce4" providerId="AD" clId="Web-{2A760116-9C16-42B4-BBF3-F114E86FE8F2}" dt="2022-02-02T09:57:24.661" v="613"/>
          <ac:spMkLst>
            <pc:docMk/>
            <pc:sldMk cId="3513931082" sldId="259"/>
            <ac:spMk id="11" creationId="{5E3345C8-8C22-48DE-82AA-C5296B8D8D24}"/>
          </ac:spMkLst>
        </pc:spChg>
        <pc:spChg chg="add del">
          <ac:chgData name="SANJAY ASHOK KUMAR" userId="S::2008-09-1019@bgsnps.edu.in::495eb88b-60f7-436d-9979-678982dbfce4" providerId="AD" clId="Web-{2A760116-9C16-42B4-BBF3-F114E86FE8F2}" dt="2022-02-02T09:57:35.489" v="617"/>
          <ac:spMkLst>
            <pc:docMk/>
            <pc:sldMk cId="3513931082" sldId="259"/>
            <ac:spMk id="12" creationId="{0D6147F4-D7E6-485D-9902-180C9E6990F3}"/>
          </ac:spMkLst>
        </pc:spChg>
        <pc:spChg chg="add mod">
          <ac:chgData name="SANJAY ASHOK KUMAR" userId="S::2008-09-1019@bgsnps.edu.in::495eb88b-60f7-436d-9979-678982dbfce4" providerId="AD" clId="Web-{2A760116-9C16-42B4-BBF3-F114E86FE8F2}" dt="2022-02-02T09:57:55.833" v="621" actId="20577"/>
          <ac:spMkLst>
            <pc:docMk/>
            <pc:sldMk cId="3513931082" sldId="259"/>
            <ac:spMk id="13" creationId="{5ECCF9AB-93B9-4F62-87A0-D2C8865EAF72}"/>
          </ac:spMkLst>
        </pc:spChg>
        <pc:spChg chg="add mod">
          <ac:chgData name="SANJAY ASHOK KUMAR" userId="S::2008-09-1019@bgsnps.edu.in::495eb88b-60f7-436d-9979-678982dbfce4" providerId="AD" clId="Web-{2A760116-9C16-42B4-BBF3-F114E86FE8F2}" dt="2022-02-02T09:58:27.802" v="633" actId="20577"/>
          <ac:spMkLst>
            <pc:docMk/>
            <pc:sldMk cId="3513931082" sldId="259"/>
            <ac:spMk id="14" creationId="{E007A5F0-4A7F-49C5-A028-32AD0EAD6DB2}"/>
          </ac:spMkLst>
        </pc:spChg>
      </pc:sldChg>
    </pc:docChg>
  </pc:docChgLst>
  <pc:docChgLst>
    <pc:chgData name="SANJAY ASHOK KUMAR" userId="S::2008-09-1019@bgsnps.edu.in::495eb88b-60f7-436d-9979-678982dbfce4" providerId="AD" clId="Web-{6C4358F7-8DD5-4E82-8A0C-B822BE62D4F1}"/>
    <pc:docChg chg="delSld">
      <pc:chgData name="SANJAY ASHOK KUMAR" userId="S::2008-09-1019@bgsnps.edu.in::495eb88b-60f7-436d-9979-678982dbfce4" providerId="AD" clId="Web-{6C4358F7-8DD5-4E82-8A0C-B822BE62D4F1}" dt="2022-02-07T05:38:58.375" v="0"/>
      <pc:docMkLst>
        <pc:docMk/>
      </pc:docMkLst>
      <pc:sldChg chg="del">
        <pc:chgData name="SANJAY ASHOK KUMAR" userId="S::2008-09-1019@bgsnps.edu.in::495eb88b-60f7-436d-9979-678982dbfce4" providerId="AD" clId="Web-{6C4358F7-8DD5-4E82-8A0C-B822BE62D4F1}" dt="2022-02-07T05:38:58.375" v="0"/>
        <pc:sldMkLst>
          <pc:docMk/>
          <pc:sldMk cId="3513931082" sldId="259"/>
        </pc:sldMkLst>
      </pc:sldChg>
    </pc:docChg>
  </pc:docChgLst>
  <pc:docChgLst>
    <pc:chgData name="SANJAY ASHOK KUMAR" userId="S::2008-09-1019@bgsnps.edu.in::495eb88b-60f7-436d-9979-678982dbfce4" providerId="AD" clId="Web-{1BC6AA79-047F-4AFB-93CA-A699A2E3637F}"/>
    <pc:docChg chg="modSld addMainMaster delMainMaster">
      <pc:chgData name="SANJAY ASHOK KUMAR" userId="S::2008-09-1019@bgsnps.edu.in::495eb88b-60f7-436d-9979-678982dbfce4" providerId="AD" clId="Web-{1BC6AA79-047F-4AFB-93CA-A699A2E3637F}" dt="2022-02-07T05:49:53.309" v="7" actId="1076"/>
      <pc:docMkLst>
        <pc:docMk/>
      </pc:docMkLst>
      <pc:sldChg chg="modSp mod modClrScheme chgLayout">
        <pc:chgData name="SANJAY ASHOK KUMAR" userId="S::2008-09-1019@bgsnps.edu.in::495eb88b-60f7-436d-9979-678982dbfce4" providerId="AD" clId="Web-{1BC6AA79-047F-4AFB-93CA-A699A2E3637F}" dt="2022-02-07T05:49:30.652" v="0"/>
        <pc:sldMkLst>
          <pc:docMk/>
          <pc:sldMk cId="109857222" sldId="256"/>
        </pc:sldMkLst>
        <pc:spChg chg="mod ord">
          <ac:chgData name="SANJAY ASHOK KUMAR" userId="S::2008-09-1019@bgsnps.edu.in::495eb88b-60f7-436d-9979-678982dbfce4" providerId="AD" clId="Web-{1BC6AA79-047F-4AFB-93CA-A699A2E3637F}" dt="2022-02-07T05:49:30.652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NJAY ASHOK KUMAR" userId="S::2008-09-1019@bgsnps.edu.in::495eb88b-60f7-436d-9979-678982dbfce4" providerId="AD" clId="Web-{1BC6AA79-047F-4AFB-93CA-A699A2E3637F}" dt="2022-02-07T05:49:30.652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SANJAY ASHOK KUMAR" userId="S::2008-09-1019@bgsnps.edu.in::495eb88b-60f7-436d-9979-678982dbfce4" providerId="AD" clId="Web-{1BC6AA79-047F-4AFB-93CA-A699A2E3637F}" dt="2022-02-07T05:49:30.652" v="0"/>
        <pc:sldMkLst>
          <pc:docMk/>
          <pc:sldMk cId="1616592929" sldId="257"/>
        </pc:sldMkLst>
        <pc:spChg chg="mod ord">
          <ac:chgData name="SANJAY ASHOK KUMAR" userId="S::2008-09-1019@bgsnps.edu.in::495eb88b-60f7-436d-9979-678982dbfce4" providerId="AD" clId="Web-{1BC6AA79-047F-4AFB-93CA-A699A2E3637F}" dt="2022-02-07T05:49:30.652" v="0"/>
          <ac:spMkLst>
            <pc:docMk/>
            <pc:sldMk cId="1616592929" sldId="257"/>
            <ac:spMk id="2" creationId="{162FB1C5-2EB7-4833-AA6B-81320C956490}"/>
          </ac:spMkLst>
        </pc:spChg>
        <pc:spChg chg="mod ord">
          <ac:chgData name="SANJAY ASHOK KUMAR" userId="S::2008-09-1019@bgsnps.edu.in::495eb88b-60f7-436d-9979-678982dbfce4" providerId="AD" clId="Web-{1BC6AA79-047F-4AFB-93CA-A699A2E3637F}" dt="2022-02-07T05:49:30.652" v="0"/>
          <ac:spMkLst>
            <pc:docMk/>
            <pc:sldMk cId="1616592929" sldId="257"/>
            <ac:spMk id="3" creationId="{D89C2F94-2F8B-4FEC-820C-DA20C8785F1E}"/>
          </ac:spMkLst>
        </pc:spChg>
      </pc:sldChg>
      <pc:sldChg chg="modSp mod modClrScheme chgLayout">
        <pc:chgData name="SANJAY ASHOK KUMAR" userId="S::2008-09-1019@bgsnps.edu.in::495eb88b-60f7-436d-9979-678982dbfce4" providerId="AD" clId="Web-{1BC6AA79-047F-4AFB-93CA-A699A2E3637F}" dt="2022-02-07T05:49:53.309" v="7" actId="1076"/>
        <pc:sldMkLst>
          <pc:docMk/>
          <pc:sldMk cId="2532064379" sldId="258"/>
        </pc:sldMkLst>
        <pc:spChg chg="mod ord">
          <ac:chgData name="SANJAY ASHOK KUMAR" userId="S::2008-09-1019@bgsnps.edu.in::495eb88b-60f7-436d-9979-678982dbfce4" providerId="AD" clId="Web-{1BC6AA79-047F-4AFB-93CA-A699A2E3637F}" dt="2022-02-07T05:49:53.309" v="7" actId="1076"/>
          <ac:spMkLst>
            <pc:docMk/>
            <pc:sldMk cId="2532064379" sldId="258"/>
            <ac:spMk id="2" creationId="{58D4A724-752F-4A58-97E8-79F3312EAA59}"/>
          </ac:spMkLst>
        </pc:spChg>
        <pc:spChg chg="mod ord">
          <ac:chgData name="SANJAY ASHOK KUMAR" userId="S::2008-09-1019@bgsnps.edu.in::495eb88b-60f7-436d-9979-678982dbfce4" providerId="AD" clId="Web-{1BC6AA79-047F-4AFB-93CA-A699A2E3637F}" dt="2022-02-07T05:49:38.355" v="1" actId="1076"/>
          <ac:spMkLst>
            <pc:docMk/>
            <pc:sldMk cId="2532064379" sldId="258"/>
            <ac:spMk id="3" creationId="{A9FC4262-C764-49DD-B4D9-DB429210B89D}"/>
          </ac:spMkLst>
        </pc:spChg>
        <pc:spChg chg="mod">
          <ac:chgData name="SANJAY ASHOK KUMAR" userId="S::2008-09-1019@bgsnps.edu.in::495eb88b-60f7-436d-9979-678982dbfce4" providerId="AD" clId="Web-{1BC6AA79-047F-4AFB-93CA-A699A2E3637F}" dt="2022-02-07T05:49:40.558" v="2" actId="1076"/>
          <ac:spMkLst>
            <pc:docMk/>
            <pc:sldMk cId="2532064379" sldId="258"/>
            <ac:spMk id="6" creationId="{4A5A0818-78CF-43E5-A9F2-BEF4E7613CAF}"/>
          </ac:spMkLst>
        </pc:spChg>
      </pc:sldChg>
      <pc:sldMasterChg chg="del delSldLayout">
        <pc:chgData name="SANJAY ASHOK KUMAR" userId="S::2008-09-1019@bgsnps.edu.in::495eb88b-60f7-436d-9979-678982dbfce4" providerId="AD" clId="Web-{1BC6AA79-047F-4AFB-93CA-A699A2E3637F}" dt="2022-02-07T05:49:30.652" v="0"/>
        <pc:sldMasterMkLst>
          <pc:docMk/>
          <pc:sldMasterMk cId="2460954070" sldId="2147483660"/>
        </pc:sldMasterMkLst>
        <pc:sldLayoutChg chg="del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ANJAY ASHOK KUMAR" userId="S::2008-09-1019@bgsnps.edu.in::495eb88b-60f7-436d-9979-678982dbfce4" providerId="AD" clId="Web-{1BC6AA79-047F-4AFB-93CA-A699A2E3637F}" dt="2022-02-07T05:49:30.652" v="0"/>
        <pc:sldMasterMkLst>
          <pc:docMk/>
          <pc:sldMasterMk cId="2578035504" sldId="2147483672"/>
        </pc:sldMasterMkLst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1850631892" sldId="2147483673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1063995117" sldId="2147483674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1805945383" sldId="2147483675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331707397" sldId="2147483676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4027729251" sldId="2147483677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787682193" sldId="2147483678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1985367158" sldId="2147483679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2449414064" sldId="2147483680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1126897420" sldId="2147483681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3874952699" sldId="2147483682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1068634030" sldId="2147483683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1378275640" sldId="2147483684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2561034491" sldId="2147483685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597234333" sldId="2147483686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1761505055" sldId="2147483687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48519680" sldId="2147483688"/>
          </pc:sldLayoutMkLst>
        </pc:sldLayoutChg>
        <pc:sldLayoutChg chg="add mod replId">
          <pc:chgData name="SANJAY ASHOK KUMAR" userId="S::2008-09-1019@bgsnps.edu.in::495eb88b-60f7-436d-9979-678982dbfce4" providerId="AD" clId="Web-{1BC6AA79-047F-4AFB-93CA-A699A2E3637F}" dt="2022-02-07T05:49:30.652" v="0"/>
          <pc:sldLayoutMkLst>
            <pc:docMk/>
            <pc:sldMasterMk cId="2578035504" sldId="2147483672"/>
            <pc:sldLayoutMk cId="2677215558" sldId="2147483689"/>
          </pc:sldLayoutMkLst>
        </pc:sldLayoutChg>
      </pc:sldMasterChg>
    </pc:docChg>
  </pc:docChgLst>
  <pc:docChgLst>
    <pc:chgData name="SANJAY ASHOK KUMAR" userId="S::2008-09-1019@bgsnps.edu.in::495eb88b-60f7-436d-9979-678982dbfce4" providerId="AD" clId="Web-{1CED7C2B-198B-4CBD-8AAD-7AE6076E4F6C}"/>
    <pc:docChg chg="modSld">
      <pc:chgData name="SANJAY ASHOK KUMAR" userId="S::2008-09-1019@bgsnps.edu.in::495eb88b-60f7-436d-9979-678982dbfce4" providerId="AD" clId="Web-{1CED7C2B-198B-4CBD-8AAD-7AE6076E4F6C}" dt="2022-02-03T07:50:54.601" v="6" actId="20577"/>
      <pc:docMkLst>
        <pc:docMk/>
      </pc:docMkLst>
      <pc:sldChg chg="modSp">
        <pc:chgData name="SANJAY ASHOK KUMAR" userId="S::2008-09-1019@bgsnps.edu.in::495eb88b-60f7-436d-9979-678982dbfce4" providerId="AD" clId="Web-{1CED7C2B-198B-4CBD-8AAD-7AE6076E4F6C}" dt="2022-02-03T07:50:54.601" v="6" actId="20577"/>
        <pc:sldMkLst>
          <pc:docMk/>
          <pc:sldMk cId="1616592929" sldId="257"/>
        </pc:sldMkLst>
        <pc:spChg chg="mod">
          <ac:chgData name="SANJAY ASHOK KUMAR" userId="S::2008-09-1019@bgsnps.edu.in::495eb88b-60f7-436d-9979-678982dbfce4" providerId="AD" clId="Web-{1CED7C2B-198B-4CBD-8AAD-7AE6076E4F6C}" dt="2022-02-03T07:50:54.601" v="6" actId="20577"/>
          <ac:spMkLst>
            <pc:docMk/>
            <pc:sldMk cId="1616592929" sldId="257"/>
            <ac:spMk id="3" creationId="{D89C2F94-2F8B-4FEC-820C-DA20C8785F1E}"/>
          </ac:spMkLst>
        </pc:spChg>
      </pc:sldChg>
    </pc:docChg>
  </pc:docChgLst>
  <pc:docChgLst>
    <pc:chgData name="SANJAY ASHOK KUMAR" userId="S::2008-09-1019@bgsnps.edu.in::495eb88b-60f7-436d-9979-678982dbfce4" providerId="AD" clId="Web-{928600DC-A38B-410F-BBFA-6754C007936D}"/>
    <pc:docChg chg="modSld">
      <pc:chgData name="SANJAY ASHOK KUMAR" userId="S::2008-09-1019@bgsnps.edu.in::495eb88b-60f7-436d-9979-678982dbfce4" providerId="AD" clId="Web-{928600DC-A38B-410F-BBFA-6754C007936D}" dt="2022-02-07T05:45:59.069" v="9" actId="20577"/>
      <pc:docMkLst>
        <pc:docMk/>
      </pc:docMkLst>
      <pc:sldChg chg="modSp">
        <pc:chgData name="SANJAY ASHOK KUMAR" userId="S::2008-09-1019@bgsnps.edu.in::495eb88b-60f7-436d-9979-678982dbfce4" providerId="AD" clId="Web-{928600DC-A38B-410F-BBFA-6754C007936D}" dt="2022-02-07T05:45:59.069" v="9" actId="20577"/>
        <pc:sldMkLst>
          <pc:docMk/>
          <pc:sldMk cId="109857222" sldId="256"/>
        </pc:sldMkLst>
        <pc:spChg chg="mod">
          <ac:chgData name="SANJAY ASHOK KUMAR" userId="S::2008-09-1019@bgsnps.edu.in::495eb88b-60f7-436d-9979-678982dbfce4" providerId="AD" clId="Web-{928600DC-A38B-410F-BBFA-6754C007936D}" dt="2022-02-07T05:45:59.069" v="9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27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0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1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9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4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5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Sudoku Solver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 Sanjay and Triambak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0E9410-DC12-411A-84D1-C44DD10B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82"/>
            <a:ext cx="10515600" cy="14488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900" dirty="0">
                <a:cs typeface="Calibri"/>
              </a:rPr>
              <a:t>Sudoku is </a:t>
            </a:r>
            <a:r>
              <a:rPr lang="en-US" sz="2900" dirty="0">
                <a:ea typeface="+mj-lt"/>
                <a:cs typeface="+mj-lt"/>
              </a:rPr>
              <a:t>a puzzle in which players insert the numbers one to nine into a grid in such a way that every number appears once in each horizontal line, vertical line, and square.</a:t>
            </a:r>
            <a:endParaRPr lang="en-US" sz="2900" dirty="0">
              <a:cs typeface="Calibri"/>
            </a:endParaRPr>
          </a:p>
          <a:p>
            <a:endParaRPr lang="en-US" sz="2900">
              <a:cs typeface="Calibri"/>
            </a:endParaRPr>
          </a:p>
          <a:p>
            <a:r>
              <a:rPr lang="en-US" sz="2900" dirty="0">
                <a:cs typeface="Calibri"/>
              </a:rPr>
              <a:t>This program solves any given sudoku puzzle and also has a menu that allows the user to play the puzzle themselves.</a:t>
            </a:r>
          </a:p>
        </p:txBody>
      </p:sp>
    </p:spTree>
    <p:extLst>
      <p:ext uri="{BB962C8B-B14F-4D97-AF65-F5344CB8AC3E}">
        <p14:creationId xmlns:p14="http://schemas.microsoft.com/office/powerpoint/2010/main" val="11573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B1C5-2EB7-4833-AA6B-81320C95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Open a difficulty from a file.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2F94-2F8B-4FEC-820C-DA20C878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88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900">
                <a:cs typeface="Calibri"/>
              </a:rPr>
              <a:t>Make sure the python file and the included difficulties are in the same folder.</a:t>
            </a:r>
          </a:p>
          <a:p>
            <a:endParaRPr lang="en-US" sz="2900">
              <a:cs typeface="Calibri"/>
            </a:endParaRPr>
          </a:p>
          <a:p>
            <a:r>
              <a:rPr lang="en-US" sz="2900">
                <a:cs typeface="Calibri"/>
              </a:rPr>
              <a:t>Enter the difficulty choice from the options given.</a:t>
            </a:r>
          </a:p>
          <a:p>
            <a:endParaRPr lang="en-US" sz="2900">
              <a:cs typeface="Calibri"/>
            </a:endParaRPr>
          </a:p>
          <a:p>
            <a:r>
              <a:rPr lang="en-US" sz="2900">
                <a:cs typeface="Calibri"/>
              </a:rPr>
              <a:t>A new difficulty can be added by adding a new .csv file and placing it in the same folder as the python file.</a:t>
            </a:r>
          </a:p>
        </p:txBody>
      </p:sp>
    </p:spTree>
    <p:extLst>
      <p:ext uri="{BB962C8B-B14F-4D97-AF65-F5344CB8AC3E}">
        <p14:creationId xmlns:p14="http://schemas.microsoft.com/office/powerpoint/2010/main" val="161659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A724-752F-4A58-97E8-79F3312E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18247"/>
            <a:ext cx="9404723" cy="1400530"/>
          </a:xfrm>
        </p:spPr>
        <p:txBody>
          <a:bodyPr/>
          <a:lstStyle/>
          <a:p>
            <a:r>
              <a:rPr lang="en-US" b="1">
                <a:cs typeface="Calibri Light"/>
              </a:rPr>
              <a:t>Once the program solves the sudoku, the menu is available.</a:t>
            </a:r>
            <a:endParaRPr lang="en-US" b="1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4262-C764-49DD-B4D9-DB429210B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0" y="2443586"/>
            <a:ext cx="10515600" cy="3803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Enter the coordinates of cell to enter a value in.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Enter an integer from 1 to 9.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If the number is correct, the number is entered into the sudoku board else, the user is told the guess is incorrect. </a:t>
            </a:r>
          </a:p>
          <a:p>
            <a:pPr marL="1085850" lvl="1" indent="-342900"/>
            <a:r>
              <a:rPr lang="en-US" dirty="0">
                <a:cs typeface="Calibri"/>
              </a:rPr>
              <a:t>(If the user enters a number that is already present in a row/column/box, a hint is given)</a:t>
            </a:r>
          </a:p>
          <a:p>
            <a:pPr marL="628650" indent="-514350">
              <a:buAutoNum type="arabicPeriod"/>
            </a:pPr>
            <a:r>
              <a:rPr lang="en-US" dirty="0">
                <a:cs typeface="Calibri"/>
              </a:rPr>
              <a:t>Instead of a coordinate, you can also type exit or hint.</a:t>
            </a:r>
          </a:p>
          <a:p>
            <a:pPr marL="1085850" lvl="1" indent="-342900"/>
            <a:r>
              <a:rPr lang="en-US" dirty="0">
                <a:cs typeface="Calibri"/>
              </a:rPr>
              <a:t>Exit: Returns to main menu.</a:t>
            </a:r>
          </a:p>
          <a:p>
            <a:pPr marL="1085850" lvl="1" indent="-342900"/>
            <a:r>
              <a:rPr lang="en-US" dirty="0">
                <a:cs typeface="Calibri"/>
              </a:rPr>
              <a:t>Hint: User is prompted to enter coordinates which reveals the possible values for the cell.</a:t>
            </a:r>
          </a:p>
          <a:p>
            <a:pPr marL="1085850" lvl="1" indent="-342900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A0818-78CF-43E5-A9F2-BEF4E7613CAF}"/>
              </a:ext>
            </a:extLst>
          </p:cNvPr>
          <p:cNvSpPr txBox="1"/>
          <p:nvPr/>
        </p:nvSpPr>
        <p:spPr>
          <a:xfrm>
            <a:off x="863029" y="1722733"/>
            <a:ext cx="72381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C000"/>
                </a:solidFill>
              </a:rPr>
              <a:t>1. Play sudoku</a:t>
            </a:r>
            <a:endParaRPr lang="en-US" sz="3600">
              <a:solidFill>
                <a:srgbClr val="FFC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206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Python Sudoku Solver</vt:lpstr>
      <vt:lpstr>PowerPoint Presentation</vt:lpstr>
      <vt:lpstr>Open a difficulty from a file.</vt:lpstr>
      <vt:lpstr>Once the program solves the sudoku, the menu is available.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</cp:revision>
  <dcterms:created xsi:type="dcterms:W3CDTF">2022-02-02T09:16:15Z</dcterms:created>
  <dcterms:modified xsi:type="dcterms:W3CDTF">2022-02-07T05:57:46Z</dcterms:modified>
</cp:coreProperties>
</file>