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99171ef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99171ef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99171ef1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99171ef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354d837ba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354d837ba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4655066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4655066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8ecd69b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8ecd69b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4655066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4655066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8ecd69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8ecd69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4655066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4655066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8ecd69b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8ecd69b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99171ef1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99171ef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hythm-of-food.net/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www.juiceanalytics.com/writing/20-best-data-storytelling-exampl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Storytelling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Language of Graphs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79775" y="3425275"/>
            <a:ext cx="29010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Laura Bandi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February 15, 2024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Dr. Michael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Friendly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PSYC6135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902" y="546600"/>
            <a:ext cx="2551847" cy="19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25" y="343578"/>
            <a:ext cx="1477401" cy="11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0033" y="485980"/>
            <a:ext cx="823639" cy="7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25182"/>
            <a:ext cx="4419600" cy="4893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thoughts, comments, questions?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Data Storytelling?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74325"/>
            <a:ext cx="85206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GB" sz="2400">
                <a:solidFill>
                  <a:schemeClr val="dk2"/>
                </a:solidFill>
              </a:rPr>
              <a:t>Crafting a narrative to communicate insights from your data to inform, influence,  and enlighten your audience </a:t>
            </a:r>
            <a:endParaRPr sz="24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○"/>
            </a:pPr>
            <a:r>
              <a:rPr lang="en-GB" sz="2400">
                <a:solidFill>
                  <a:schemeClr val="dk2"/>
                </a:solidFill>
              </a:rPr>
              <a:t>Transforming complex information into something more accessible and engaging 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difference between data stories and data visualizations?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29525"/>
            <a:ext cx="8520600" cy="32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chemeClr val="dk2"/>
                </a:solidFill>
              </a:rPr>
              <a:t>Data visualizations are just one piece in crafting a data story 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The goal of a visualization is to simply represent your data in an effective way visually 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chemeClr val="dk2"/>
                </a:solidFill>
              </a:rPr>
              <a:t>Data stories also present data visually, but do so using a clear </a:t>
            </a:r>
            <a:r>
              <a:rPr lang="en-GB" sz="2200">
                <a:solidFill>
                  <a:schemeClr val="dk2"/>
                </a:solidFill>
              </a:rPr>
              <a:t>narrative</a:t>
            </a:r>
            <a:r>
              <a:rPr lang="en-GB" sz="2200">
                <a:solidFill>
                  <a:schemeClr val="dk2"/>
                </a:solidFill>
              </a:rPr>
              <a:t> structure 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Placing data and data visualizations in context that connects with the audience 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1277888" y="371350"/>
            <a:ext cx="6588225" cy="44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185738" y="309800"/>
            <a:ext cx="6772525" cy="45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Elements of Data Storytelling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08275"/>
            <a:ext cx="85206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en-GB" sz="2800">
                <a:solidFill>
                  <a:schemeClr val="dk2"/>
                </a:solidFill>
              </a:rPr>
              <a:t>Data (of course) 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en-GB" sz="2800">
                <a:solidFill>
                  <a:schemeClr val="dk2"/>
                </a:solidFill>
              </a:rPr>
              <a:t>Narrative structure 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en-GB" sz="2800">
                <a:solidFill>
                  <a:schemeClr val="dk2"/>
                </a:solidFill>
              </a:rPr>
              <a:t>Use of visualizations 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en-GB" sz="2800">
                <a:solidFill>
                  <a:schemeClr val="dk2"/>
                </a:solidFill>
              </a:rPr>
              <a:t>Audience-centred 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en-GB" sz="2800">
                <a:solidFill>
                  <a:schemeClr val="dk2"/>
                </a:solidFill>
              </a:rPr>
              <a:t>Emphasis on context and insights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800"/>
              <a:buAutoNum type="arabicPeriod"/>
            </a:pPr>
            <a:r>
              <a:rPr lang="en-GB" sz="2800">
                <a:solidFill>
                  <a:schemeClr val="dk2"/>
                </a:solidFill>
              </a:rPr>
              <a:t>Emotion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25" y="1012650"/>
            <a:ext cx="3337676" cy="284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tell a </a:t>
            </a:r>
            <a:r>
              <a:rPr lang="en-GB"/>
              <a:t>story</a:t>
            </a:r>
            <a:r>
              <a:rPr lang="en-GB"/>
              <a:t> with your data?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41300"/>
            <a:ext cx="8520600" cy="32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chemeClr val="dk2"/>
                </a:solidFill>
              </a:rPr>
              <a:t>The human brain reacts better to stories, than it does to the presentation of rote data/statistics 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chemeClr val="dk2"/>
                </a:solidFill>
              </a:rPr>
              <a:t>Stories are: 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More memorable 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M</a:t>
            </a:r>
            <a:r>
              <a:rPr lang="en-GB" sz="2200">
                <a:solidFill>
                  <a:schemeClr val="dk2"/>
                </a:solidFill>
              </a:rPr>
              <a:t>ore engaging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More persuasive 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995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00"/>
              <a:t>Data Storytelling Example - </a:t>
            </a:r>
            <a:r>
              <a:rPr lang="en-GB" sz="2100" u="sng">
                <a:solidFill>
                  <a:schemeClr val="hlink"/>
                </a:solidFill>
                <a:hlinkClick r:id="rId3"/>
              </a:rPr>
              <a:t>The Rhythm of Food </a:t>
            </a:r>
            <a:endParaRPr sz="21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113" y="822975"/>
            <a:ext cx="4975776" cy="420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7575775" y="199575"/>
            <a:ext cx="14058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cool examples </a:t>
            </a:r>
            <a:r>
              <a:rPr lang="en-GB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HERE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350" y="27887"/>
            <a:ext cx="4631299" cy="508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