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4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5.xml" ContentType="application/vnd.openxmlformats-officedocument.theme+xml"/>
  <Override PartName="/ppt/slideLayouts/slideLayout146.xml" ContentType="application/vnd.openxmlformats-officedocument.presentationml.slideLayout+xml"/>
  <Override PartName="/ppt/theme/theme6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01" r:id="rId2"/>
    <p:sldMasterId id="2147483704" r:id="rId3"/>
    <p:sldMasterId id="2147483763" r:id="rId4"/>
    <p:sldMasterId id="2147483825" r:id="rId5"/>
    <p:sldMasterId id="2147483828" r:id="rId6"/>
    <p:sldMasterId id="2147483845" r:id="rId7"/>
    <p:sldMasterId id="2147483886" r:id="rId8"/>
  </p:sldMasterIdLst>
  <p:notesMasterIdLst>
    <p:notesMasterId r:id="rId35"/>
  </p:notesMasterIdLst>
  <p:sldIdLst>
    <p:sldId id="256" r:id="rId9"/>
    <p:sldId id="258" r:id="rId10"/>
    <p:sldId id="257" r:id="rId11"/>
    <p:sldId id="259" r:id="rId12"/>
    <p:sldId id="260" r:id="rId13"/>
    <p:sldId id="261" r:id="rId14"/>
    <p:sldId id="264" r:id="rId15"/>
    <p:sldId id="323" r:id="rId16"/>
    <p:sldId id="322" r:id="rId17"/>
    <p:sldId id="330" r:id="rId18"/>
    <p:sldId id="262" r:id="rId19"/>
    <p:sldId id="263" r:id="rId20"/>
    <p:sldId id="331" r:id="rId21"/>
    <p:sldId id="320" r:id="rId22"/>
    <p:sldId id="332" r:id="rId23"/>
    <p:sldId id="324" r:id="rId24"/>
    <p:sldId id="267" r:id="rId25"/>
    <p:sldId id="268" r:id="rId26"/>
    <p:sldId id="269" r:id="rId27"/>
    <p:sldId id="325" r:id="rId28"/>
    <p:sldId id="326" r:id="rId29"/>
    <p:sldId id="333" r:id="rId30"/>
    <p:sldId id="334" r:id="rId31"/>
    <p:sldId id="327" r:id="rId32"/>
    <p:sldId id="328" r:id="rId33"/>
    <p:sldId id="329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8EE2E-ABAE-4CD0-BB51-29F91AF96CB2}" v="69" dt="2025-03-28T16:01:22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18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90B92-6B73-4223-B4D0-07CFE78EFFCD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9F77C-CE74-443C-8A1D-0145C88C1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9F77C-CE74-443C-8A1D-0145C88C1C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38AB1-86CB-EB40-B58E-CCD01318F8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7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38AB1-86CB-EB40-B58E-CCD01318F8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38AB1-86CB-EB40-B58E-CCD01318F8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A5EFA-EF64-47A9-9342-2E239E59A00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16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A5EFA-EF64-47A9-9342-2E239E59A00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863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A5EFA-EF64-47A9-9342-2E239E59A00A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19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800" y="1245633"/>
            <a:ext cx="6703600" cy="3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800" y="4356784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429537" y="5547195"/>
            <a:ext cx="474951" cy="60899"/>
            <a:chOff x="1343600" y="1175650"/>
            <a:chExt cx="517075" cy="66300"/>
          </a:xfrm>
        </p:grpSpPr>
        <p:sp>
          <p:nvSpPr>
            <p:cNvPr id="12" name="Google Shape;12;p2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1458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4384"/>
            <a:ext cx="8768000" cy="2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75" name="Google Shape;275;p11"/>
          <p:cNvSpPr txBox="1">
            <a:spLocks noGrp="1"/>
          </p:cNvSpPr>
          <p:nvPr>
            <p:ph type="subTitle" idx="1"/>
          </p:nvPr>
        </p:nvSpPr>
        <p:spPr>
          <a:xfrm>
            <a:off x="1712000" y="4240817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1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77" name="Google Shape;277;p1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5400000" flipH="1">
            <a:off x="11003737" y="1275061"/>
            <a:ext cx="474951" cy="60899"/>
            <a:chOff x="1343600" y="1175650"/>
            <a:chExt cx="517075" cy="66300"/>
          </a:xfrm>
        </p:grpSpPr>
        <p:sp>
          <p:nvSpPr>
            <p:cNvPr id="281" name="Google Shape;281;p11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11003732" y="5663811"/>
            <a:ext cx="475003" cy="475003"/>
            <a:chOff x="5241900" y="351525"/>
            <a:chExt cx="845400" cy="845400"/>
          </a:xfrm>
        </p:grpSpPr>
        <p:sp>
          <p:nvSpPr>
            <p:cNvPr id="288" name="Google Shape;288;p11"/>
            <p:cNvSpPr/>
            <p:nvPr/>
          </p:nvSpPr>
          <p:spPr>
            <a:xfrm>
              <a:off x="5241900" y="351525"/>
              <a:ext cx="845400" cy="84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426925" y="472350"/>
              <a:ext cx="551400" cy="551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5823525" y="883125"/>
              <a:ext cx="154800" cy="154800"/>
            </a:xfrm>
            <a:prstGeom prst="teardrop">
              <a:avLst>
                <a:gd name="adj" fmla="val 1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521510" y="853125"/>
              <a:ext cx="286200" cy="214800"/>
            </a:xfrm>
            <a:prstGeom prst="parallelogram">
              <a:avLst>
                <a:gd name="adj" fmla="val 11269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5342925" y="855500"/>
              <a:ext cx="84000" cy="84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93" name="Google Shape;293;p11"/>
            <p:cNvCxnSpPr/>
            <p:nvPr/>
          </p:nvCxnSpPr>
          <p:spPr>
            <a:xfrm>
              <a:off x="5365726" y="410650"/>
              <a:ext cx="0" cy="26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4" name="Google Shape;294;p11"/>
          <p:cNvCxnSpPr/>
          <p:nvPr/>
        </p:nvCxnSpPr>
        <p:spPr>
          <a:xfrm>
            <a:off x="11241217" y="2603233"/>
            <a:ext cx="0" cy="24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10832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19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7" name="Google Shape;177;p19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8" name="Google Shape;178;p19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179" name="Google Shape;179;p19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2" name="Google Shape;182;p19"/>
          <p:cNvSpPr/>
          <p:nvPr/>
        </p:nvSpPr>
        <p:spPr>
          <a:xfrm rot="-5400000">
            <a:off x="8493500" y="54917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19"/>
          <p:cNvSpPr/>
          <p:nvPr/>
        </p:nvSpPr>
        <p:spPr>
          <a:xfrm>
            <a:off x="11607801" y="240666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6736206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dk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960000" y="59486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>
            <a:off x="359994" y="3196370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7" name="Google Shape;187;p20"/>
          <p:cNvSpPr/>
          <p:nvPr/>
        </p:nvSpPr>
        <p:spPr>
          <a:xfrm flipH="1">
            <a:off x="258553" y="49532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8" name="Google Shape;188;p20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9" name="Google Shape;189;p20"/>
          <p:cNvSpPr/>
          <p:nvPr/>
        </p:nvSpPr>
        <p:spPr>
          <a:xfrm flipH="1">
            <a:off x="360006" y="59207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0" name="Google Shape;190;p20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191" name="Google Shape;191;p20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4" name="Google Shape;194;p20"/>
          <p:cNvSpPr/>
          <p:nvPr/>
        </p:nvSpPr>
        <p:spPr>
          <a:xfrm flipH="1">
            <a:off x="11480420" y="3096701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5" name="Google Shape;195;p20"/>
          <p:cNvSpPr/>
          <p:nvPr/>
        </p:nvSpPr>
        <p:spPr>
          <a:xfrm rot="-5400000">
            <a:off x="8972100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6" name="Google Shape;196;p20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5598884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960000" y="59486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flipH="1">
            <a:off x="359994" y="3196370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0" name="Google Shape;200;p21"/>
          <p:cNvSpPr/>
          <p:nvPr/>
        </p:nvSpPr>
        <p:spPr>
          <a:xfrm flipH="1">
            <a:off x="258553" y="49532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21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2" name="Google Shape;202;p21"/>
          <p:cNvSpPr/>
          <p:nvPr/>
        </p:nvSpPr>
        <p:spPr>
          <a:xfrm flipH="1">
            <a:off x="360006" y="59207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3" name="Google Shape;203;p21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204" name="Google Shape;204;p21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7" name="Google Shape;207;p21"/>
          <p:cNvSpPr/>
          <p:nvPr/>
        </p:nvSpPr>
        <p:spPr>
          <a:xfrm flipH="1">
            <a:off x="11480420" y="3096701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8" name="Google Shape;208;p21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9" name="Google Shape;209;p21"/>
          <p:cNvSpPr/>
          <p:nvPr/>
        </p:nvSpPr>
        <p:spPr>
          <a:xfrm rot="-5400000">
            <a:off x="5643243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901849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bg>
      <p:bgPr>
        <a:solidFill>
          <a:schemeClr val="dk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960000" y="59486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3" name="Google Shape;213;p22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214" name="Google Shape;214;p22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7" name="Google Shape;217;p22"/>
          <p:cNvSpPr/>
          <p:nvPr/>
        </p:nvSpPr>
        <p:spPr>
          <a:xfrm>
            <a:off x="360011" y="59207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8" name="Google Shape;218;p22"/>
          <p:cNvSpPr/>
          <p:nvPr/>
        </p:nvSpPr>
        <p:spPr>
          <a:xfrm>
            <a:off x="258553" y="3096701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22"/>
          <p:cNvSpPr/>
          <p:nvPr/>
        </p:nvSpPr>
        <p:spPr>
          <a:xfrm>
            <a:off x="378223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0" name="Google Shape;220;p22"/>
          <p:cNvSpPr/>
          <p:nvPr/>
        </p:nvSpPr>
        <p:spPr>
          <a:xfrm>
            <a:off x="11581870" y="3196370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1" name="Google Shape;221;p22"/>
          <p:cNvSpPr/>
          <p:nvPr/>
        </p:nvSpPr>
        <p:spPr>
          <a:xfrm>
            <a:off x="11480420" y="49532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076881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960000" y="59486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5" name="Google Shape;225;p23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226" name="Google Shape;226;p23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9" name="Google Shape;229;p23"/>
          <p:cNvSpPr/>
          <p:nvPr/>
        </p:nvSpPr>
        <p:spPr>
          <a:xfrm>
            <a:off x="273820" y="49532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0" name="Google Shape;230;p23"/>
          <p:cNvSpPr/>
          <p:nvPr/>
        </p:nvSpPr>
        <p:spPr>
          <a:xfrm>
            <a:off x="375278" y="58720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1" name="Google Shape;231;p23"/>
          <p:cNvSpPr/>
          <p:nvPr/>
        </p:nvSpPr>
        <p:spPr>
          <a:xfrm>
            <a:off x="11598829" y="49532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2" name="Google Shape;232;p23"/>
          <p:cNvSpPr/>
          <p:nvPr/>
        </p:nvSpPr>
        <p:spPr>
          <a:xfrm>
            <a:off x="11598837" y="3422837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313566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bg>
      <p:bgPr>
        <a:solidFill>
          <a:schemeClr val="dk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960000" y="59486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6" name="Google Shape;236;p24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237" name="Google Shape;237;p24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0" name="Google Shape;240;p24"/>
          <p:cNvSpPr/>
          <p:nvPr/>
        </p:nvSpPr>
        <p:spPr>
          <a:xfrm rot="10800000">
            <a:off x="359994" y="3419065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1" name="Google Shape;241;p24"/>
          <p:cNvSpPr/>
          <p:nvPr/>
        </p:nvSpPr>
        <p:spPr>
          <a:xfrm rot="10800000">
            <a:off x="258553" y="592075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2" name="Google Shape;242;p24"/>
          <p:cNvSpPr/>
          <p:nvPr/>
        </p:nvSpPr>
        <p:spPr>
          <a:xfrm rot="10800000">
            <a:off x="360006" y="495327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3" name="Google Shape;243;p24"/>
          <p:cNvSpPr/>
          <p:nvPr/>
        </p:nvSpPr>
        <p:spPr>
          <a:xfrm rot="10800000">
            <a:off x="11427953" y="505623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8451907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47" name="Google Shape;247;p25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248" name="Google Shape;248;p25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1" name="Google Shape;251;p25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2" name="Google Shape;252;p25"/>
          <p:cNvSpPr/>
          <p:nvPr/>
        </p:nvSpPr>
        <p:spPr>
          <a:xfrm rot="-5400000">
            <a:off x="5643184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3" name="Google Shape;253;p25"/>
          <p:cNvSpPr/>
          <p:nvPr/>
        </p:nvSpPr>
        <p:spPr>
          <a:xfrm>
            <a:off x="410276" y="29168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4" name="Google Shape;254;p25"/>
          <p:cNvSpPr/>
          <p:nvPr/>
        </p:nvSpPr>
        <p:spPr>
          <a:xfrm>
            <a:off x="11470668" y="276401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5" name="Google Shape;255;p25"/>
          <p:cNvSpPr/>
          <p:nvPr/>
        </p:nvSpPr>
        <p:spPr>
          <a:xfrm>
            <a:off x="11590320" y="3322538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25"/>
          <p:cNvSpPr/>
          <p:nvPr/>
        </p:nvSpPr>
        <p:spPr>
          <a:xfrm>
            <a:off x="11572126" y="618122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017058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 rot="5400000" flipH="1">
            <a:off x="5643222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26"/>
          <p:cNvSpPr/>
          <p:nvPr/>
        </p:nvSpPr>
        <p:spPr>
          <a:xfrm>
            <a:off x="338926" y="59207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26"/>
          <p:cNvSpPr/>
          <p:nvPr/>
        </p:nvSpPr>
        <p:spPr>
          <a:xfrm>
            <a:off x="237485" y="495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26"/>
          <p:cNvSpPr/>
          <p:nvPr/>
        </p:nvSpPr>
        <p:spPr>
          <a:xfrm>
            <a:off x="11565972" y="6160991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3" name="Google Shape;263;p26"/>
          <p:cNvGrpSpPr/>
          <p:nvPr/>
        </p:nvGrpSpPr>
        <p:grpSpPr>
          <a:xfrm>
            <a:off x="11679146" y="5609556"/>
            <a:ext cx="26727" cy="226528"/>
            <a:chOff x="3923895" y="3936660"/>
            <a:chExt cx="48300" cy="409388"/>
          </a:xfrm>
        </p:grpSpPr>
        <p:sp>
          <p:nvSpPr>
            <p:cNvPr id="264" name="Google Shape;264;p26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7" name="Google Shape;267;p26"/>
          <p:cNvSpPr/>
          <p:nvPr/>
        </p:nvSpPr>
        <p:spPr>
          <a:xfrm>
            <a:off x="11584171" y="612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1785490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-13491" y="30159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1" name="Google Shape;271;p27"/>
          <p:cNvSpPr/>
          <p:nvPr/>
        </p:nvSpPr>
        <p:spPr>
          <a:xfrm>
            <a:off x="315323" y="6019808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2" name="Google Shape;272;p27"/>
          <p:cNvGrpSpPr/>
          <p:nvPr/>
        </p:nvGrpSpPr>
        <p:grpSpPr>
          <a:xfrm>
            <a:off x="428479" y="1156323"/>
            <a:ext cx="26725" cy="226528"/>
            <a:chOff x="3923895" y="3936660"/>
            <a:chExt cx="48300" cy="409388"/>
          </a:xfrm>
        </p:grpSpPr>
        <p:sp>
          <p:nvSpPr>
            <p:cNvPr id="273" name="Google Shape;273;p27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76" name="Google Shape;276;p27"/>
          <p:cNvSpPr/>
          <p:nvPr/>
        </p:nvSpPr>
        <p:spPr>
          <a:xfrm>
            <a:off x="333520" y="612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7" name="Google Shape;277;p27"/>
          <p:cNvSpPr/>
          <p:nvPr/>
        </p:nvSpPr>
        <p:spPr>
          <a:xfrm>
            <a:off x="11451218" y="61286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8" name="Google Shape;278;p27"/>
          <p:cNvSpPr/>
          <p:nvPr/>
        </p:nvSpPr>
        <p:spPr>
          <a:xfrm>
            <a:off x="11552672" y="5867105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7063587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315323" y="6019808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2" name="Google Shape;282;p28"/>
          <p:cNvGrpSpPr/>
          <p:nvPr/>
        </p:nvGrpSpPr>
        <p:grpSpPr>
          <a:xfrm>
            <a:off x="428479" y="1156323"/>
            <a:ext cx="26725" cy="226528"/>
            <a:chOff x="3923895" y="3936660"/>
            <a:chExt cx="48300" cy="409388"/>
          </a:xfrm>
        </p:grpSpPr>
        <p:sp>
          <p:nvSpPr>
            <p:cNvPr id="283" name="Google Shape;283;p28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6" name="Google Shape;286;p28"/>
          <p:cNvSpPr/>
          <p:nvPr/>
        </p:nvSpPr>
        <p:spPr>
          <a:xfrm>
            <a:off x="333520" y="612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7" name="Google Shape;287;p28"/>
          <p:cNvSpPr/>
          <p:nvPr/>
        </p:nvSpPr>
        <p:spPr>
          <a:xfrm>
            <a:off x="11451218" y="61286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8" name="Google Shape;288;p28"/>
          <p:cNvSpPr/>
          <p:nvPr/>
        </p:nvSpPr>
        <p:spPr>
          <a:xfrm>
            <a:off x="11552672" y="5867105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120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87996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xfrm>
            <a:off x="3053400" y="4105717"/>
            <a:ext cx="60852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subTitle" idx="1"/>
          </p:nvPr>
        </p:nvSpPr>
        <p:spPr>
          <a:xfrm>
            <a:off x="1944200" y="2156683"/>
            <a:ext cx="8303600" cy="1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2571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title"/>
          </p:nvPr>
        </p:nvSpPr>
        <p:spPr>
          <a:xfrm>
            <a:off x="5651033" y="4304833"/>
            <a:ext cx="55808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subTitle" idx="1"/>
          </p:nvPr>
        </p:nvSpPr>
        <p:spPr>
          <a:xfrm>
            <a:off x="5651033" y="1957567"/>
            <a:ext cx="5590000" cy="1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 rot="-5400000" flipH="1">
            <a:off x="5643234" y="-4802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30"/>
          <p:cNvSpPr/>
          <p:nvPr/>
        </p:nvSpPr>
        <p:spPr>
          <a:xfrm flipH="1">
            <a:off x="5868017" y="5920761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30"/>
          <p:cNvSpPr/>
          <p:nvPr/>
        </p:nvSpPr>
        <p:spPr>
          <a:xfrm flipH="1">
            <a:off x="11574506" y="59207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8" name="Google Shape;298;p30"/>
          <p:cNvGrpSpPr/>
          <p:nvPr/>
        </p:nvGrpSpPr>
        <p:grpSpPr>
          <a:xfrm>
            <a:off x="363665" y="328956"/>
            <a:ext cx="253067" cy="801333"/>
            <a:chOff x="8686399" y="4344317"/>
            <a:chExt cx="189800" cy="601000"/>
          </a:xfrm>
        </p:grpSpPr>
        <p:sp>
          <p:nvSpPr>
            <p:cNvPr id="299" name="Google Shape;299;p30"/>
            <p:cNvSpPr/>
            <p:nvPr/>
          </p:nvSpPr>
          <p:spPr>
            <a:xfrm flipH="1">
              <a:off x="8686399" y="4757893"/>
              <a:ext cx="189800" cy="187424"/>
            </a:xfrm>
            <a:custGeom>
              <a:avLst/>
              <a:gdLst/>
              <a:ahLst/>
              <a:cxnLst/>
              <a:rect l="l" t="t" r="r" b="b"/>
              <a:pathLst>
                <a:path w="18294" h="18065" extrusionOk="0">
                  <a:moveTo>
                    <a:pt x="9101" y="0"/>
                  </a:moveTo>
                  <a:cubicBezTo>
                    <a:pt x="7684" y="4528"/>
                    <a:pt x="4711" y="7409"/>
                    <a:pt x="1" y="8918"/>
                  </a:cubicBezTo>
                  <a:cubicBezTo>
                    <a:pt x="4802" y="10336"/>
                    <a:pt x="7729" y="13309"/>
                    <a:pt x="9147" y="18065"/>
                  </a:cubicBezTo>
                  <a:cubicBezTo>
                    <a:pt x="10519" y="13217"/>
                    <a:pt x="13538" y="10290"/>
                    <a:pt x="18294" y="8872"/>
                  </a:cubicBezTo>
                  <a:cubicBezTo>
                    <a:pt x="13538" y="7409"/>
                    <a:pt x="10611" y="4574"/>
                    <a:pt x="9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00" name="Google Shape;300;p30"/>
            <p:cNvGrpSpPr/>
            <p:nvPr/>
          </p:nvGrpSpPr>
          <p:grpSpPr>
            <a:xfrm flipH="1">
              <a:off x="8771275" y="4344317"/>
              <a:ext cx="20044" cy="169896"/>
              <a:chOff x="3923895" y="3936660"/>
              <a:chExt cx="48300" cy="409388"/>
            </a:xfrm>
          </p:grpSpPr>
          <p:sp>
            <p:nvSpPr>
              <p:cNvPr id="301" name="Google Shape;301;p30"/>
              <p:cNvSpPr/>
              <p:nvPr/>
            </p:nvSpPr>
            <p:spPr>
              <a:xfrm>
                <a:off x="3923895" y="3936660"/>
                <a:ext cx="48300" cy="4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3923895" y="4057205"/>
                <a:ext cx="48300" cy="4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3923895" y="4297749"/>
                <a:ext cx="48300" cy="4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04" name="Google Shape;304;p30"/>
          <p:cNvSpPr/>
          <p:nvPr/>
        </p:nvSpPr>
        <p:spPr>
          <a:xfrm flipH="1">
            <a:off x="381874" y="60383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5" name="Google Shape;305;p30"/>
          <p:cNvSpPr/>
          <p:nvPr/>
        </p:nvSpPr>
        <p:spPr>
          <a:xfrm flipH="1">
            <a:off x="11592707" y="3463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9408387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3338200" y="4628267"/>
            <a:ext cx="5515600" cy="15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3338200" y="3864667"/>
            <a:ext cx="5515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0" name="Google Shape;310;p31"/>
          <p:cNvSpPr/>
          <p:nvPr/>
        </p:nvSpPr>
        <p:spPr>
          <a:xfrm>
            <a:off x="11552689" y="5549405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1" name="Google Shape;311;p31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312" name="Google Shape;312;p31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5" name="Google Shape;315;p31"/>
          <p:cNvSpPr/>
          <p:nvPr/>
        </p:nvSpPr>
        <p:spPr>
          <a:xfrm>
            <a:off x="953454" y="606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6" name="Google Shape;316;p31"/>
          <p:cNvSpPr/>
          <p:nvPr/>
        </p:nvSpPr>
        <p:spPr>
          <a:xfrm>
            <a:off x="11021885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7" name="Google Shape;317;p31"/>
          <p:cNvSpPr/>
          <p:nvPr/>
        </p:nvSpPr>
        <p:spPr>
          <a:xfrm>
            <a:off x="-7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0337030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5036267" y="3052600"/>
            <a:ext cx="5515600" cy="15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title"/>
          </p:nvPr>
        </p:nvSpPr>
        <p:spPr>
          <a:xfrm>
            <a:off x="5036267" y="2289000"/>
            <a:ext cx="5515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 flipH="1">
            <a:off x="835744" y="5920771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2" name="Google Shape;322;p32"/>
          <p:cNvSpPr/>
          <p:nvPr/>
        </p:nvSpPr>
        <p:spPr>
          <a:xfrm flipH="1">
            <a:off x="734303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3" name="Google Shape;323;p32"/>
          <p:cNvSpPr/>
          <p:nvPr/>
        </p:nvSpPr>
        <p:spPr>
          <a:xfrm flipH="1">
            <a:off x="1154881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4" name="Google Shape;324;p32"/>
          <p:cNvGrpSpPr/>
          <p:nvPr/>
        </p:nvGrpSpPr>
        <p:grpSpPr>
          <a:xfrm flipH="1">
            <a:off x="11661983" y="5792423"/>
            <a:ext cx="26725" cy="226528"/>
            <a:chOff x="3923895" y="3936660"/>
            <a:chExt cx="48300" cy="409388"/>
          </a:xfrm>
        </p:grpSpPr>
        <p:sp>
          <p:nvSpPr>
            <p:cNvPr id="325" name="Google Shape;325;p32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8" name="Google Shape;328;p32"/>
          <p:cNvSpPr/>
          <p:nvPr/>
        </p:nvSpPr>
        <p:spPr>
          <a:xfrm flipH="1">
            <a:off x="11567006" y="612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32"/>
          <p:cNvSpPr/>
          <p:nvPr/>
        </p:nvSpPr>
        <p:spPr>
          <a:xfrm flipH="1">
            <a:off x="11306628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190954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>
            <a:spLocks noGrp="1"/>
          </p:cNvSpPr>
          <p:nvPr>
            <p:ph type="subTitle" idx="1"/>
          </p:nvPr>
        </p:nvSpPr>
        <p:spPr>
          <a:xfrm>
            <a:off x="1358733" y="3188244"/>
            <a:ext cx="4010000" cy="11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1358735" y="1767444"/>
            <a:ext cx="4010000" cy="14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9892567" y="850837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4" name="Google Shape;334;p33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5" name="Google Shape;335;p33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36" name="Google Shape;336;p33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337" name="Google Shape;337;p33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0" name="Google Shape;340;p33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1" name="Google Shape;341;p33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2" name="Google Shape;342;p33"/>
          <p:cNvSpPr/>
          <p:nvPr/>
        </p:nvSpPr>
        <p:spPr>
          <a:xfrm rot="-5400000">
            <a:off x="5475967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8554591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>
            <a:spLocks noGrp="1"/>
          </p:cNvSpPr>
          <p:nvPr>
            <p:ph type="subTitle" idx="1"/>
          </p:nvPr>
        </p:nvSpPr>
        <p:spPr>
          <a:xfrm>
            <a:off x="2552277" y="3195517"/>
            <a:ext cx="4010000" cy="11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2552277" y="2555095"/>
            <a:ext cx="4010000" cy="5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7" name="Google Shape;347;p34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348" name="Google Shape;348;p34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51" name="Google Shape;351;p34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34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3" name="Google Shape;353;p34"/>
          <p:cNvSpPr/>
          <p:nvPr/>
        </p:nvSpPr>
        <p:spPr>
          <a:xfrm rot="-5400000">
            <a:off x="5475967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4" name="Google Shape;354;p34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5698558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>
            <a:spLocks noGrp="1"/>
          </p:cNvSpPr>
          <p:nvPr>
            <p:ph type="subTitle" idx="1"/>
          </p:nvPr>
        </p:nvSpPr>
        <p:spPr>
          <a:xfrm>
            <a:off x="6671444" y="3139217"/>
            <a:ext cx="4010000" cy="11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358" name="Google Shape;358;p35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61" name="Google Shape;361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698589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>
            <a:spLocks noGrp="1"/>
          </p:cNvSpPr>
          <p:nvPr>
            <p:ph type="subTitle" idx="1"/>
          </p:nvPr>
        </p:nvSpPr>
        <p:spPr>
          <a:xfrm>
            <a:off x="960000" y="1616700"/>
            <a:ext cx="7064800" cy="4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36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368" name="Google Shape;368;p36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71" name="Google Shape;371;p36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36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3" name="Google Shape;373;p36"/>
          <p:cNvSpPr/>
          <p:nvPr/>
        </p:nvSpPr>
        <p:spPr>
          <a:xfrm rot="-5400000">
            <a:off x="5643234" y="57997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100192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subTitle" idx="1"/>
          </p:nvPr>
        </p:nvSpPr>
        <p:spPr>
          <a:xfrm>
            <a:off x="960000" y="1616700"/>
            <a:ext cx="7064800" cy="4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8" name="Google Shape;378;p37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79" name="Google Shape;379;p37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380" name="Google Shape;380;p37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83" name="Google Shape;383;p37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37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5" name="Google Shape;385;p37"/>
          <p:cNvSpPr/>
          <p:nvPr/>
        </p:nvSpPr>
        <p:spPr>
          <a:xfrm rot="-5400000">
            <a:off x="8352134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6" name="Google Shape;386;p37"/>
          <p:cNvSpPr/>
          <p:nvPr/>
        </p:nvSpPr>
        <p:spPr>
          <a:xfrm>
            <a:off x="8576918" y="37100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2294731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dk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>
            <a:spLocks noGrp="1"/>
          </p:cNvSpPr>
          <p:nvPr>
            <p:ph type="subTitle" idx="1"/>
          </p:nvPr>
        </p:nvSpPr>
        <p:spPr>
          <a:xfrm>
            <a:off x="960000" y="1616700"/>
            <a:ext cx="4999600" cy="4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 flipH="1">
            <a:off x="359994" y="2721870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1" name="Google Shape;391;p38"/>
          <p:cNvSpPr/>
          <p:nvPr/>
        </p:nvSpPr>
        <p:spPr>
          <a:xfrm flipH="1">
            <a:off x="9951004" y="-171606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2" name="Google Shape;392;p38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3" name="Google Shape;393;p38"/>
          <p:cNvSpPr/>
          <p:nvPr/>
        </p:nvSpPr>
        <p:spPr>
          <a:xfrm flipH="1">
            <a:off x="360006" y="53670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94" name="Google Shape;394;p38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395" name="Google Shape;395;p38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8" name="Google Shape;398;p38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9" name="Google Shape;399;p38"/>
          <p:cNvSpPr/>
          <p:nvPr/>
        </p:nvSpPr>
        <p:spPr>
          <a:xfrm flipH="1">
            <a:off x="77870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0" name="Google Shape;400;p38"/>
          <p:cNvSpPr txBox="1">
            <a:spLocks noGrp="1"/>
          </p:cNvSpPr>
          <p:nvPr>
            <p:ph type="subTitle" idx="2"/>
          </p:nvPr>
        </p:nvSpPr>
        <p:spPr>
          <a:xfrm>
            <a:off x="6232400" y="1616700"/>
            <a:ext cx="4999600" cy="4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12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/>
          </p:nvPr>
        </p:nvSpPr>
        <p:spPr>
          <a:xfrm>
            <a:off x="960000" y="1859004"/>
            <a:ext cx="30740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3"/>
          </p:nvPr>
        </p:nvSpPr>
        <p:spPr>
          <a:xfrm>
            <a:off x="4559028" y="1859004"/>
            <a:ext cx="30740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4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/>
          </p:nvPr>
        </p:nvSpPr>
        <p:spPr>
          <a:xfrm>
            <a:off x="960000" y="4325471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960000" y="54924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/>
          </p:nvPr>
        </p:nvSpPr>
        <p:spPr>
          <a:xfrm>
            <a:off x="4559028" y="4325471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4559025" y="54924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9"/>
          </p:nvPr>
        </p:nvSpPr>
        <p:spPr>
          <a:xfrm>
            <a:off x="8158065" y="1859004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3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4"/>
          </p:nvPr>
        </p:nvSpPr>
        <p:spPr>
          <a:xfrm>
            <a:off x="8158065" y="4325471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8158060" y="54924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311" name="Google Shape;311;p1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4" name="Google Shape;314;p13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315" name="Google Shape;315;p13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18" name="Google Shape;318;p13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13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0" name="Google Shape;320;p13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321" name="Google Shape;321;p1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7" name="Google Shape;327;p13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328" name="Google Shape;328;p1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13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335" name="Google Shape;335;p1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9" name="Google Shape;339;p13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340" name="Google Shape;340;p1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41" name="Google Shape;341;p1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3" name="Google Shape;343;p1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344" name="Google Shape;344;p1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1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6" name="Google Shape;346;p1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1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8" name="Google Shape;348;p1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1" name="Google Shape;351;p1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52" name="Google Shape;352;p13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76430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>
            <a:spLocks noGrp="1"/>
          </p:cNvSpPr>
          <p:nvPr>
            <p:ph type="subTitle" idx="1"/>
          </p:nvPr>
        </p:nvSpPr>
        <p:spPr>
          <a:xfrm>
            <a:off x="960000" y="1616700"/>
            <a:ext cx="4999600" cy="4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 flipH="1">
            <a:off x="359994" y="2721870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39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6" name="Google Shape;406;p39"/>
          <p:cNvSpPr/>
          <p:nvPr/>
        </p:nvSpPr>
        <p:spPr>
          <a:xfrm flipH="1">
            <a:off x="360006" y="53670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7" name="Google Shape;407;p39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408" name="Google Shape;408;p39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1" name="Google Shape;411;p39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2" name="Google Shape;412;p39"/>
          <p:cNvSpPr txBox="1">
            <a:spLocks noGrp="1"/>
          </p:cNvSpPr>
          <p:nvPr>
            <p:ph type="subTitle" idx="2"/>
          </p:nvPr>
        </p:nvSpPr>
        <p:spPr>
          <a:xfrm>
            <a:off x="6232400" y="1616700"/>
            <a:ext cx="4999600" cy="4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3" name="Google Shape;413;p39"/>
          <p:cNvSpPr/>
          <p:nvPr/>
        </p:nvSpPr>
        <p:spPr>
          <a:xfrm flipH="1">
            <a:off x="11504804" y="2775361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4" name="Google Shape;414;p39"/>
          <p:cNvSpPr/>
          <p:nvPr/>
        </p:nvSpPr>
        <p:spPr>
          <a:xfrm rot="-5400000">
            <a:off x="8382076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5" name="Google Shape;415;p39"/>
          <p:cNvSpPr/>
          <p:nvPr/>
        </p:nvSpPr>
        <p:spPr>
          <a:xfrm flipH="1">
            <a:off x="252837" y="495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4109371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>
            <a:spLocks noGrp="1"/>
          </p:cNvSpPr>
          <p:nvPr>
            <p:ph type="subTitle" idx="1"/>
          </p:nvPr>
        </p:nvSpPr>
        <p:spPr>
          <a:xfrm flipH="1">
            <a:off x="5676736" y="3179613"/>
            <a:ext cx="4533200" cy="11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 flipH="1">
            <a:off x="5676736" y="2455400"/>
            <a:ext cx="453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40"/>
          <p:cNvSpPr/>
          <p:nvPr/>
        </p:nvSpPr>
        <p:spPr>
          <a:xfrm flipH="1">
            <a:off x="575406" y="52996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21" name="Google Shape;421;p40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422" name="Google Shape;422;p40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25" name="Google Shape;425;p40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6" name="Google Shape;426;p40"/>
          <p:cNvSpPr/>
          <p:nvPr/>
        </p:nvSpPr>
        <p:spPr>
          <a:xfrm flipH="1">
            <a:off x="77870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7" name="Google Shape;427;p40"/>
          <p:cNvSpPr/>
          <p:nvPr/>
        </p:nvSpPr>
        <p:spPr>
          <a:xfrm flipH="1">
            <a:off x="7549594" y="6020337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3628882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>
            <a:spLocks noGrp="1"/>
          </p:cNvSpPr>
          <p:nvPr>
            <p:ph type="subTitle" idx="1"/>
          </p:nvPr>
        </p:nvSpPr>
        <p:spPr>
          <a:xfrm>
            <a:off x="4006103" y="2012667"/>
            <a:ext cx="4640000" cy="41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41"/>
          <p:cNvSpPr/>
          <p:nvPr/>
        </p:nvSpPr>
        <p:spPr>
          <a:xfrm flipH="1">
            <a:off x="5969461" y="6216203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2" name="Google Shape;432;p41"/>
          <p:cNvSpPr/>
          <p:nvPr/>
        </p:nvSpPr>
        <p:spPr>
          <a:xfrm flipH="1">
            <a:off x="322720" y="310269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3" name="Google Shape;433;p41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41"/>
          <p:cNvSpPr/>
          <p:nvPr/>
        </p:nvSpPr>
        <p:spPr>
          <a:xfrm flipH="1">
            <a:off x="575406" y="52996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35" name="Google Shape;435;p41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436" name="Google Shape;436;p41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39" name="Google Shape;439;p41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0" name="Google Shape;440;p41"/>
          <p:cNvSpPr/>
          <p:nvPr/>
        </p:nvSpPr>
        <p:spPr>
          <a:xfrm rot="10800000">
            <a:off x="11286462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1" name="Google Shape;441;p41"/>
          <p:cNvSpPr/>
          <p:nvPr/>
        </p:nvSpPr>
        <p:spPr>
          <a:xfrm flipH="1">
            <a:off x="77870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887004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>
            <a:spLocks noGrp="1"/>
          </p:cNvSpPr>
          <p:nvPr>
            <p:ph type="title"/>
          </p:nvPr>
        </p:nvSpPr>
        <p:spPr>
          <a:xfrm>
            <a:off x="3189200" y="4769500"/>
            <a:ext cx="5813600" cy="8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 idx="2" hasCustomPrompt="1"/>
          </p:nvPr>
        </p:nvSpPr>
        <p:spPr>
          <a:xfrm>
            <a:off x="5367800" y="3452467"/>
            <a:ext cx="1456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5" name="Google Shape;445;p42"/>
          <p:cNvSpPr txBox="1">
            <a:spLocks noGrp="1"/>
          </p:cNvSpPr>
          <p:nvPr>
            <p:ph type="subTitle" idx="1"/>
          </p:nvPr>
        </p:nvSpPr>
        <p:spPr>
          <a:xfrm>
            <a:off x="3189200" y="5692091"/>
            <a:ext cx="58136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11577221" y="59206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7" name="Google Shape;447;p42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8" name="Google Shape;448;p42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9" name="Google Shape;449;p42"/>
          <p:cNvSpPr/>
          <p:nvPr/>
        </p:nvSpPr>
        <p:spPr>
          <a:xfrm>
            <a:off x="0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0" name="Google Shape;450;p42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51" name="Google Shape;451;p42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452" name="Google Shape;452;p42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1213701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>
            <a:spLocks noGrp="1"/>
          </p:cNvSpPr>
          <p:nvPr>
            <p:ph type="title"/>
          </p:nvPr>
        </p:nvSpPr>
        <p:spPr>
          <a:xfrm>
            <a:off x="1927667" y="3100767"/>
            <a:ext cx="51616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 idx="2" hasCustomPrompt="1"/>
          </p:nvPr>
        </p:nvSpPr>
        <p:spPr>
          <a:xfrm>
            <a:off x="5348967" y="1904233"/>
            <a:ext cx="17020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8" name="Google Shape;458;p43"/>
          <p:cNvSpPr txBox="1">
            <a:spLocks noGrp="1"/>
          </p:cNvSpPr>
          <p:nvPr>
            <p:ph type="subTitle" idx="1"/>
          </p:nvPr>
        </p:nvSpPr>
        <p:spPr>
          <a:xfrm>
            <a:off x="1927667" y="4084161"/>
            <a:ext cx="5161600" cy="61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 flipH="1">
            <a:off x="6228927" y="598037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0" name="Google Shape;460;p43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1" name="Google Shape;461;p43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462" name="Google Shape;462;p43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65" name="Google Shape;465;p43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6" name="Google Shape;466;p43"/>
          <p:cNvSpPr/>
          <p:nvPr/>
        </p:nvSpPr>
        <p:spPr>
          <a:xfrm flipH="1">
            <a:off x="77870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7" name="Google Shape;467;p43"/>
          <p:cNvSpPr/>
          <p:nvPr/>
        </p:nvSpPr>
        <p:spPr>
          <a:xfrm rot="-5400000">
            <a:off x="5643234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8" name="Google Shape;468;p43"/>
          <p:cNvSpPr/>
          <p:nvPr/>
        </p:nvSpPr>
        <p:spPr>
          <a:xfrm flipH="1">
            <a:off x="575406" y="52996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173360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dk1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>
            <a:spLocks noGrp="1"/>
          </p:cNvSpPr>
          <p:nvPr>
            <p:ph type="title"/>
          </p:nvPr>
        </p:nvSpPr>
        <p:spPr>
          <a:xfrm>
            <a:off x="3189200" y="2213329"/>
            <a:ext cx="5813600" cy="8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title" idx="2" hasCustomPrompt="1"/>
          </p:nvPr>
        </p:nvSpPr>
        <p:spPr>
          <a:xfrm>
            <a:off x="4930333" y="869200"/>
            <a:ext cx="23312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1"/>
          </p:nvPr>
        </p:nvSpPr>
        <p:spPr>
          <a:xfrm>
            <a:off x="3189200" y="3190484"/>
            <a:ext cx="5813600" cy="3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44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74" name="Google Shape;474;p44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475" name="Google Shape;475;p44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8" name="Google Shape;478;p44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9" name="Google Shape;479;p44"/>
          <p:cNvSpPr/>
          <p:nvPr/>
        </p:nvSpPr>
        <p:spPr>
          <a:xfrm flipH="1">
            <a:off x="77870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0" name="Google Shape;480;p44"/>
          <p:cNvSpPr/>
          <p:nvPr/>
        </p:nvSpPr>
        <p:spPr>
          <a:xfrm flipH="1">
            <a:off x="575406" y="52996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9511409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dk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>
            <a:spLocks noGrp="1"/>
          </p:cNvSpPr>
          <p:nvPr>
            <p:ph type="title"/>
          </p:nvPr>
        </p:nvSpPr>
        <p:spPr>
          <a:xfrm>
            <a:off x="3558067" y="2657317"/>
            <a:ext cx="3446400" cy="8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3" name="Google Shape;483;p45"/>
          <p:cNvSpPr txBox="1">
            <a:spLocks noGrp="1"/>
          </p:cNvSpPr>
          <p:nvPr>
            <p:ph type="title" idx="2" hasCustomPrompt="1"/>
          </p:nvPr>
        </p:nvSpPr>
        <p:spPr>
          <a:xfrm>
            <a:off x="1879533" y="2762617"/>
            <a:ext cx="1456400" cy="13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4" name="Google Shape;484;p45"/>
          <p:cNvSpPr txBox="1">
            <a:spLocks noGrp="1"/>
          </p:cNvSpPr>
          <p:nvPr>
            <p:ph type="subTitle" idx="1"/>
          </p:nvPr>
        </p:nvSpPr>
        <p:spPr>
          <a:xfrm>
            <a:off x="3558067" y="3547484"/>
            <a:ext cx="3446400" cy="6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5" name="Google Shape;485;p45"/>
          <p:cNvSpPr/>
          <p:nvPr/>
        </p:nvSpPr>
        <p:spPr>
          <a:xfrm rot="-5400000">
            <a:off x="5643234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6" name="Google Shape;486;p45"/>
          <p:cNvSpPr/>
          <p:nvPr/>
        </p:nvSpPr>
        <p:spPr>
          <a:xfrm rot="10800000">
            <a:off x="11581865" y="59438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87" name="Google Shape;487;p45"/>
          <p:cNvGrpSpPr/>
          <p:nvPr/>
        </p:nvGrpSpPr>
        <p:grpSpPr>
          <a:xfrm rot="10800000">
            <a:off x="11695034" y="952809"/>
            <a:ext cx="26725" cy="226528"/>
            <a:chOff x="3923895" y="3936660"/>
            <a:chExt cx="48300" cy="409388"/>
          </a:xfrm>
        </p:grpSpPr>
        <p:sp>
          <p:nvSpPr>
            <p:cNvPr id="488" name="Google Shape;488;p45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45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1" name="Google Shape;491;p45"/>
          <p:cNvSpPr/>
          <p:nvPr/>
        </p:nvSpPr>
        <p:spPr>
          <a:xfrm rot="10800000">
            <a:off x="11600074" y="6038299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2" name="Google Shape;492;p45"/>
          <p:cNvSpPr/>
          <p:nvPr/>
        </p:nvSpPr>
        <p:spPr>
          <a:xfrm rot="10800000">
            <a:off x="451153" y="5912599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3" name="Google Shape;493;p45"/>
          <p:cNvSpPr/>
          <p:nvPr/>
        </p:nvSpPr>
        <p:spPr>
          <a:xfrm rot="10800000">
            <a:off x="552624" y="497477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4" name="Google Shape;494;p45"/>
          <p:cNvSpPr/>
          <p:nvPr/>
        </p:nvSpPr>
        <p:spPr>
          <a:xfrm rot="10800000">
            <a:off x="5868004" y="505633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2697581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>
            <a:spLocks noGrp="1"/>
          </p:cNvSpPr>
          <p:nvPr>
            <p:ph type="subTitle" idx="1"/>
          </p:nvPr>
        </p:nvSpPr>
        <p:spPr>
          <a:xfrm>
            <a:off x="6192200" y="4066533"/>
            <a:ext cx="4404400" cy="10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7" name="Google Shape;497;p46"/>
          <p:cNvSpPr txBox="1">
            <a:spLocks noGrp="1"/>
          </p:cNvSpPr>
          <p:nvPr>
            <p:ph type="subTitle" idx="2"/>
          </p:nvPr>
        </p:nvSpPr>
        <p:spPr>
          <a:xfrm>
            <a:off x="6192200" y="1783900"/>
            <a:ext cx="4404400" cy="10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46"/>
          <p:cNvSpPr txBox="1">
            <a:spLocks noGrp="1"/>
          </p:cNvSpPr>
          <p:nvPr>
            <p:ph type="subTitle" idx="3"/>
          </p:nvPr>
        </p:nvSpPr>
        <p:spPr>
          <a:xfrm>
            <a:off x="6192200" y="5144533"/>
            <a:ext cx="4404400" cy="10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9" name="Google Shape;499;p46"/>
          <p:cNvSpPr txBox="1">
            <a:spLocks noGrp="1"/>
          </p:cNvSpPr>
          <p:nvPr>
            <p:ph type="subTitle" idx="4"/>
          </p:nvPr>
        </p:nvSpPr>
        <p:spPr>
          <a:xfrm>
            <a:off x="6192200" y="2842867"/>
            <a:ext cx="4404400" cy="10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46"/>
          <p:cNvSpPr/>
          <p:nvPr/>
        </p:nvSpPr>
        <p:spPr>
          <a:xfrm flipH="1">
            <a:off x="830820" y="59206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2" name="Google Shape;502;p46"/>
          <p:cNvSpPr/>
          <p:nvPr/>
        </p:nvSpPr>
        <p:spPr>
          <a:xfrm flipH="1">
            <a:off x="11550740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3" name="Google Shape;503;p46"/>
          <p:cNvSpPr/>
          <p:nvPr/>
        </p:nvSpPr>
        <p:spPr>
          <a:xfrm flipH="1">
            <a:off x="729372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4" name="Google Shape;504;p46"/>
          <p:cNvSpPr/>
          <p:nvPr/>
        </p:nvSpPr>
        <p:spPr>
          <a:xfrm rot="10800000" flipH="1">
            <a:off x="3872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5" name="Google Shape;505;p46"/>
          <p:cNvSpPr/>
          <p:nvPr/>
        </p:nvSpPr>
        <p:spPr>
          <a:xfrm flipH="1">
            <a:off x="11532533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06" name="Google Shape;506;p46"/>
          <p:cNvGrpSpPr/>
          <p:nvPr/>
        </p:nvGrpSpPr>
        <p:grpSpPr>
          <a:xfrm flipH="1">
            <a:off x="11645702" y="5792423"/>
            <a:ext cx="26725" cy="226528"/>
            <a:chOff x="3923895" y="3936660"/>
            <a:chExt cx="48300" cy="409388"/>
          </a:xfrm>
        </p:grpSpPr>
        <p:sp>
          <p:nvSpPr>
            <p:cNvPr id="507" name="Google Shape;507;p46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478929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"/>
          <p:cNvSpPr txBox="1">
            <a:spLocks noGrp="1"/>
          </p:cNvSpPr>
          <p:nvPr>
            <p:ph type="subTitle" idx="1"/>
          </p:nvPr>
        </p:nvSpPr>
        <p:spPr>
          <a:xfrm>
            <a:off x="3893800" y="4618167"/>
            <a:ext cx="4404400" cy="44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2" name="Google Shape;512;p47"/>
          <p:cNvSpPr txBox="1">
            <a:spLocks noGrp="1"/>
          </p:cNvSpPr>
          <p:nvPr>
            <p:ph type="subTitle" idx="2"/>
          </p:nvPr>
        </p:nvSpPr>
        <p:spPr>
          <a:xfrm>
            <a:off x="3893800" y="2809032"/>
            <a:ext cx="4404400" cy="44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3" name="Google Shape;513;p47"/>
          <p:cNvSpPr txBox="1">
            <a:spLocks noGrp="1"/>
          </p:cNvSpPr>
          <p:nvPr>
            <p:ph type="subTitle" idx="3"/>
          </p:nvPr>
        </p:nvSpPr>
        <p:spPr>
          <a:xfrm>
            <a:off x="3893800" y="5066167"/>
            <a:ext cx="4404400" cy="44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4" name="Google Shape;514;p47"/>
          <p:cNvSpPr txBox="1">
            <a:spLocks noGrp="1"/>
          </p:cNvSpPr>
          <p:nvPr>
            <p:ph type="subTitle" idx="4"/>
          </p:nvPr>
        </p:nvSpPr>
        <p:spPr>
          <a:xfrm>
            <a:off x="3893800" y="3263500"/>
            <a:ext cx="4404400" cy="44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5" name="Google Shape;515;p4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6" name="Google Shape;516;p47"/>
          <p:cNvSpPr/>
          <p:nvPr/>
        </p:nvSpPr>
        <p:spPr>
          <a:xfrm>
            <a:off x="315305" y="17077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17" name="Google Shape;517;p47"/>
          <p:cNvGrpSpPr/>
          <p:nvPr/>
        </p:nvGrpSpPr>
        <p:grpSpPr>
          <a:xfrm>
            <a:off x="428479" y="1156323"/>
            <a:ext cx="26725" cy="226528"/>
            <a:chOff x="3923895" y="3936660"/>
            <a:chExt cx="48300" cy="409388"/>
          </a:xfrm>
        </p:grpSpPr>
        <p:sp>
          <p:nvSpPr>
            <p:cNvPr id="518" name="Google Shape;518;p47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47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47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1" name="Google Shape;521;p47"/>
          <p:cNvSpPr/>
          <p:nvPr/>
        </p:nvSpPr>
        <p:spPr>
          <a:xfrm>
            <a:off x="333520" y="612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2" name="Google Shape;522;p47"/>
          <p:cNvSpPr/>
          <p:nvPr/>
        </p:nvSpPr>
        <p:spPr>
          <a:xfrm>
            <a:off x="-10924" y="49920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3" name="Google Shape;523;p47"/>
          <p:cNvSpPr/>
          <p:nvPr/>
        </p:nvSpPr>
        <p:spPr>
          <a:xfrm>
            <a:off x="11552689" y="5549405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4" name="Google Shape;524;p47"/>
          <p:cNvSpPr/>
          <p:nvPr/>
        </p:nvSpPr>
        <p:spPr>
          <a:xfrm>
            <a:off x="3538787" y="6337538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5" name="Google Shape;525;p47"/>
          <p:cNvSpPr/>
          <p:nvPr/>
        </p:nvSpPr>
        <p:spPr>
          <a:xfrm>
            <a:off x="114512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7125557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>
            <a:spLocks noGrp="1"/>
          </p:cNvSpPr>
          <p:nvPr>
            <p:ph type="title"/>
          </p:nvPr>
        </p:nvSpPr>
        <p:spPr>
          <a:xfrm>
            <a:off x="960000" y="3743763"/>
            <a:ext cx="3115200" cy="4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8" name="Google Shape;528;p48"/>
          <p:cNvSpPr txBox="1">
            <a:spLocks noGrp="1"/>
          </p:cNvSpPr>
          <p:nvPr>
            <p:ph type="subTitle" idx="1"/>
          </p:nvPr>
        </p:nvSpPr>
        <p:spPr>
          <a:xfrm>
            <a:off x="960000" y="4250967"/>
            <a:ext cx="3115200" cy="10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9" name="Google Shape;529;p48"/>
          <p:cNvSpPr txBox="1">
            <a:spLocks noGrp="1"/>
          </p:cNvSpPr>
          <p:nvPr>
            <p:ph type="title" idx="2"/>
          </p:nvPr>
        </p:nvSpPr>
        <p:spPr>
          <a:xfrm>
            <a:off x="4538400" y="3743763"/>
            <a:ext cx="3115200" cy="4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3"/>
          </p:nvPr>
        </p:nvSpPr>
        <p:spPr>
          <a:xfrm>
            <a:off x="4538400" y="4250967"/>
            <a:ext cx="3115200" cy="10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1" name="Google Shape;531;p48"/>
          <p:cNvSpPr txBox="1">
            <a:spLocks noGrp="1"/>
          </p:cNvSpPr>
          <p:nvPr>
            <p:ph type="title" idx="4"/>
          </p:nvPr>
        </p:nvSpPr>
        <p:spPr>
          <a:xfrm>
            <a:off x="8116800" y="3743763"/>
            <a:ext cx="3115200" cy="4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5"/>
          </p:nvPr>
        </p:nvSpPr>
        <p:spPr>
          <a:xfrm>
            <a:off x="8116800" y="4250967"/>
            <a:ext cx="3115200" cy="10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3" name="Google Shape;533;p48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602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>
            <a:spLocks noGrp="1"/>
          </p:cNvSpPr>
          <p:nvPr>
            <p:ph type="title"/>
          </p:nvPr>
        </p:nvSpPr>
        <p:spPr>
          <a:xfrm>
            <a:off x="950800" y="1585400"/>
            <a:ext cx="6900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4"/>
          <p:cNvSpPr txBox="1">
            <a:spLocks noGrp="1"/>
          </p:cNvSpPr>
          <p:nvPr>
            <p:ph type="subTitle" idx="1"/>
          </p:nvPr>
        </p:nvSpPr>
        <p:spPr>
          <a:xfrm>
            <a:off x="950800" y="4204600"/>
            <a:ext cx="6900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6" name="Google Shape;356;p1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357" name="Google Shape;357;p1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3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1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>
            <a:spLocks noGrp="1"/>
          </p:cNvSpPr>
          <p:nvPr>
            <p:ph type="title"/>
          </p:nvPr>
        </p:nvSpPr>
        <p:spPr>
          <a:xfrm>
            <a:off x="1430033" y="2057033"/>
            <a:ext cx="2232000" cy="4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6" name="Google Shape;536;p49"/>
          <p:cNvSpPr txBox="1">
            <a:spLocks noGrp="1"/>
          </p:cNvSpPr>
          <p:nvPr>
            <p:ph type="subTitle" idx="1"/>
          </p:nvPr>
        </p:nvSpPr>
        <p:spPr>
          <a:xfrm>
            <a:off x="5873167" y="1750300"/>
            <a:ext cx="4888800" cy="10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7" name="Google Shape;537;p49"/>
          <p:cNvSpPr txBox="1">
            <a:spLocks noGrp="1"/>
          </p:cNvSpPr>
          <p:nvPr>
            <p:ph type="title" idx="2"/>
          </p:nvPr>
        </p:nvSpPr>
        <p:spPr>
          <a:xfrm>
            <a:off x="1430033" y="3574900"/>
            <a:ext cx="2232000" cy="4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8" name="Google Shape;538;p49"/>
          <p:cNvSpPr txBox="1">
            <a:spLocks noGrp="1"/>
          </p:cNvSpPr>
          <p:nvPr>
            <p:ph type="subTitle" idx="3"/>
          </p:nvPr>
        </p:nvSpPr>
        <p:spPr>
          <a:xfrm>
            <a:off x="5873167" y="3268167"/>
            <a:ext cx="4888800" cy="10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9" name="Google Shape;539;p49"/>
          <p:cNvSpPr txBox="1">
            <a:spLocks noGrp="1"/>
          </p:cNvSpPr>
          <p:nvPr>
            <p:ph type="title" idx="4"/>
          </p:nvPr>
        </p:nvSpPr>
        <p:spPr>
          <a:xfrm>
            <a:off x="1430033" y="5092767"/>
            <a:ext cx="2232000" cy="4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0" name="Google Shape;540;p49"/>
          <p:cNvSpPr txBox="1">
            <a:spLocks noGrp="1"/>
          </p:cNvSpPr>
          <p:nvPr>
            <p:ph type="subTitle" idx="5"/>
          </p:nvPr>
        </p:nvSpPr>
        <p:spPr>
          <a:xfrm>
            <a:off x="5873167" y="4786033"/>
            <a:ext cx="4888800" cy="10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1" name="Google Shape;541;p49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2" name="Google Shape;542;p49"/>
          <p:cNvSpPr/>
          <p:nvPr/>
        </p:nvSpPr>
        <p:spPr>
          <a:xfrm rot="10800000">
            <a:off x="474057" y="495334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3" name="Google Shape;543;p49"/>
          <p:cNvSpPr/>
          <p:nvPr/>
        </p:nvSpPr>
        <p:spPr>
          <a:xfrm rot="10800000">
            <a:off x="372604" y="592075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4" name="Google Shape;544;p49"/>
          <p:cNvSpPr/>
          <p:nvPr/>
        </p:nvSpPr>
        <p:spPr>
          <a:xfrm rot="10800000">
            <a:off x="11298719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5" name="Google Shape;545;p49"/>
          <p:cNvSpPr/>
          <p:nvPr/>
        </p:nvSpPr>
        <p:spPr>
          <a:xfrm flipH="1">
            <a:off x="11535574" y="6525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6" name="Google Shape;546;p49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47" name="Google Shape;547;p49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548" name="Google Shape;548;p49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49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0" name="Google Shape;550;p49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65729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0"/>
          <p:cNvSpPr txBox="1">
            <a:spLocks noGrp="1"/>
          </p:cNvSpPr>
          <p:nvPr>
            <p:ph type="title"/>
          </p:nvPr>
        </p:nvSpPr>
        <p:spPr>
          <a:xfrm>
            <a:off x="960000" y="4768595"/>
            <a:ext cx="3115200" cy="44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3" name="Google Shape;553;p50"/>
          <p:cNvSpPr txBox="1">
            <a:spLocks noGrp="1"/>
          </p:cNvSpPr>
          <p:nvPr>
            <p:ph type="subTitle" idx="1"/>
          </p:nvPr>
        </p:nvSpPr>
        <p:spPr>
          <a:xfrm>
            <a:off x="960000" y="5223068"/>
            <a:ext cx="3115200" cy="7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4" name="Google Shape;554;p50"/>
          <p:cNvSpPr txBox="1">
            <a:spLocks noGrp="1"/>
          </p:cNvSpPr>
          <p:nvPr>
            <p:ph type="title" idx="2"/>
          </p:nvPr>
        </p:nvSpPr>
        <p:spPr>
          <a:xfrm>
            <a:off x="4538400" y="4768595"/>
            <a:ext cx="3115200" cy="44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5" name="Google Shape;555;p50"/>
          <p:cNvSpPr txBox="1">
            <a:spLocks noGrp="1"/>
          </p:cNvSpPr>
          <p:nvPr>
            <p:ph type="subTitle" idx="3"/>
          </p:nvPr>
        </p:nvSpPr>
        <p:spPr>
          <a:xfrm>
            <a:off x="4538400" y="5223068"/>
            <a:ext cx="3115200" cy="7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6" name="Google Shape;556;p50"/>
          <p:cNvSpPr txBox="1">
            <a:spLocks noGrp="1"/>
          </p:cNvSpPr>
          <p:nvPr>
            <p:ph type="title" idx="4"/>
          </p:nvPr>
        </p:nvSpPr>
        <p:spPr>
          <a:xfrm>
            <a:off x="8116800" y="4768595"/>
            <a:ext cx="3115200" cy="44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7" name="Google Shape;557;p50"/>
          <p:cNvSpPr txBox="1">
            <a:spLocks noGrp="1"/>
          </p:cNvSpPr>
          <p:nvPr>
            <p:ph type="subTitle" idx="5"/>
          </p:nvPr>
        </p:nvSpPr>
        <p:spPr>
          <a:xfrm>
            <a:off x="8116800" y="5223068"/>
            <a:ext cx="3115200" cy="7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8" name="Google Shape;558;p50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9" name="Google Shape;559;p50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0" name="Google Shape;560;p50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1" name="Google Shape;561;p50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2" name="Google Shape;562;p50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63" name="Google Shape;563;p50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564" name="Google Shape;564;p50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50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50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7" name="Google Shape;567;p50"/>
          <p:cNvSpPr/>
          <p:nvPr/>
        </p:nvSpPr>
        <p:spPr>
          <a:xfrm rot="-5400000">
            <a:off x="5643234" y="57997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7517854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dk1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1"/>
          <p:cNvSpPr txBox="1">
            <a:spLocks noGrp="1"/>
          </p:cNvSpPr>
          <p:nvPr>
            <p:ph type="title"/>
          </p:nvPr>
        </p:nvSpPr>
        <p:spPr>
          <a:xfrm>
            <a:off x="960000" y="4768595"/>
            <a:ext cx="3115200" cy="44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0" name="Google Shape;570;p51"/>
          <p:cNvSpPr txBox="1">
            <a:spLocks noGrp="1"/>
          </p:cNvSpPr>
          <p:nvPr>
            <p:ph type="subTitle" idx="1"/>
          </p:nvPr>
        </p:nvSpPr>
        <p:spPr>
          <a:xfrm>
            <a:off x="960000" y="5223068"/>
            <a:ext cx="3115200" cy="7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1" name="Google Shape;571;p51"/>
          <p:cNvSpPr txBox="1">
            <a:spLocks noGrp="1"/>
          </p:cNvSpPr>
          <p:nvPr>
            <p:ph type="title" idx="2"/>
          </p:nvPr>
        </p:nvSpPr>
        <p:spPr>
          <a:xfrm>
            <a:off x="4538400" y="1822195"/>
            <a:ext cx="3115200" cy="44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2" name="Google Shape;572;p51"/>
          <p:cNvSpPr txBox="1">
            <a:spLocks noGrp="1"/>
          </p:cNvSpPr>
          <p:nvPr>
            <p:ph type="subTitle" idx="3"/>
          </p:nvPr>
        </p:nvSpPr>
        <p:spPr>
          <a:xfrm>
            <a:off x="4538400" y="2276668"/>
            <a:ext cx="3115200" cy="7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3" name="Google Shape;573;p51"/>
          <p:cNvSpPr txBox="1">
            <a:spLocks noGrp="1"/>
          </p:cNvSpPr>
          <p:nvPr>
            <p:ph type="title" idx="4"/>
          </p:nvPr>
        </p:nvSpPr>
        <p:spPr>
          <a:xfrm>
            <a:off x="8116800" y="4768595"/>
            <a:ext cx="3115200" cy="44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4" name="Google Shape;574;p51"/>
          <p:cNvSpPr txBox="1">
            <a:spLocks noGrp="1"/>
          </p:cNvSpPr>
          <p:nvPr>
            <p:ph type="subTitle" idx="5"/>
          </p:nvPr>
        </p:nvSpPr>
        <p:spPr>
          <a:xfrm>
            <a:off x="8116800" y="5223068"/>
            <a:ext cx="3115200" cy="7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5" name="Google Shape;575;p51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6" name="Google Shape;576;p51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577" name="Google Shape;577;p51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578" name="Google Shape;578;p51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579" name="Google Shape;579;p51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grpSp>
        <p:nvGrpSpPr>
          <p:cNvPr id="580" name="Google Shape;580;p51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581" name="Google Shape;581;p51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</a:endParaRPr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</a:endParaRPr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</a:endParaRPr>
            </a:p>
          </p:txBody>
        </p:sp>
      </p:grpSp>
      <p:sp>
        <p:nvSpPr>
          <p:cNvPr id="584" name="Google Shape;584;p51"/>
          <p:cNvSpPr/>
          <p:nvPr/>
        </p:nvSpPr>
        <p:spPr>
          <a:xfrm>
            <a:off x="11480418" y="6144751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7413487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dk1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"/>
          <p:cNvSpPr txBox="1">
            <a:spLocks noGrp="1"/>
          </p:cNvSpPr>
          <p:nvPr>
            <p:ph type="title"/>
          </p:nvPr>
        </p:nvSpPr>
        <p:spPr>
          <a:xfrm>
            <a:off x="950967" y="2329933"/>
            <a:ext cx="3692000" cy="4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7" name="Google Shape;587;p52"/>
          <p:cNvSpPr txBox="1">
            <a:spLocks noGrp="1"/>
          </p:cNvSpPr>
          <p:nvPr>
            <p:ph type="subTitle" idx="1"/>
          </p:nvPr>
        </p:nvSpPr>
        <p:spPr>
          <a:xfrm>
            <a:off x="950967" y="2735536"/>
            <a:ext cx="3692000" cy="10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52"/>
          <p:cNvSpPr txBox="1">
            <a:spLocks noGrp="1"/>
          </p:cNvSpPr>
          <p:nvPr>
            <p:ph type="title" idx="2"/>
          </p:nvPr>
        </p:nvSpPr>
        <p:spPr>
          <a:xfrm>
            <a:off x="7565600" y="2329933"/>
            <a:ext cx="3692000" cy="4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9" name="Google Shape;589;p52"/>
          <p:cNvSpPr txBox="1">
            <a:spLocks noGrp="1"/>
          </p:cNvSpPr>
          <p:nvPr>
            <p:ph type="subTitle" idx="3"/>
          </p:nvPr>
        </p:nvSpPr>
        <p:spPr>
          <a:xfrm>
            <a:off x="7565600" y="2735533"/>
            <a:ext cx="3692000" cy="10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0" name="Google Shape;590;p52"/>
          <p:cNvSpPr txBox="1">
            <a:spLocks noGrp="1"/>
          </p:cNvSpPr>
          <p:nvPr>
            <p:ph type="title" idx="4"/>
          </p:nvPr>
        </p:nvSpPr>
        <p:spPr>
          <a:xfrm>
            <a:off x="4453200" y="4847167"/>
            <a:ext cx="3692000" cy="4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1" name="Google Shape;591;p52"/>
          <p:cNvSpPr txBox="1">
            <a:spLocks noGrp="1"/>
          </p:cNvSpPr>
          <p:nvPr>
            <p:ph type="subTitle" idx="5"/>
          </p:nvPr>
        </p:nvSpPr>
        <p:spPr>
          <a:xfrm>
            <a:off x="4453200" y="5252769"/>
            <a:ext cx="3692000" cy="10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2" name="Google Shape;592;p52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3" name="Google Shape;593;p52"/>
          <p:cNvSpPr/>
          <p:nvPr/>
        </p:nvSpPr>
        <p:spPr>
          <a:xfrm rot="5400000" flipH="1">
            <a:off x="2344188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4" name="Google Shape;594;p52"/>
          <p:cNvSpPr/>
          <p:nvPr/>
        </p:nvSpPr>
        <p:spPr>
          <a:xfrm>
            <a:off x="11451834" y="592076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5" name="Google Shape;595;p52"/>
          <p:cNvSpPr/>
          <p:nvPr/>
        </p:nvSpPr>
        <p:spPr>
          <a:xfrm>
            <a:off x="287026" y="49532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6" name="Google Shape;596;p52"/>
          <p:cNvSpPr/>
          <p:nvPr/>
        </p:nvSpPr>
        <p:spPr>
          <a:xfrm>
            <a:off x="305254" y="60383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97" name="Google Shape;597;p52"/>
          <p:cNvGrpSpPr/>
          <p:nvPr/>
        </p:nvGrpSpPr>
        <p:grpSpPr>
          <a:xfrm rot="10800000" flipH="1">
            <a:off x="11553305" y="574490"/>
            <a:ext cx="253067" cy="801333"/>
            <a:chOff x="8674479" y="4207167"/>
            <a:chExt cx="189800" cy="601000"/>
          </a:xfrm>
        </p:grpSpPr>
        <p:sp>
          <p:nvSpPr>
            <p:cNvPr id="598" name="Google Shape;598;p52"/>
            <p:cNvSpPr/>
            <p:nvPr/>
          </p:nvSpPr>
          <p:spPr>
            <a:xfrm>
              <a:off x="8674479" y="4620743"/>
              <a:ext cx="189800" cy="187424"/>
            </a:xfrm>
            <a:custGeom>
              <a:avLst/>
              <a:gdLst/>
              <a:ahLst/>
              <a:cxnLst/>
              <a:rect l="l" t="t" r="r" b="b"/>
              <a:pathLst>
                <a:path w="18294" h="18065" extrusionOk="0">
                  <a:moveTo>
                    <a:pt x="9101" y="0"/>
                  </a:moveTo>
                  <a:cubicBezTo>
                    <a:pt x="7684" y="4528"/>
                    <a:pt x="4711" y="7409"/>
                    <a:pt x="1" y="8918"/>
                  </a:cubicBezTo>
                  <a:cubicBezTo>
                    <a:pt x="4802" y="10336"/>
                    <a:pt x="7729" y="13309"/>
                    <a:pt x="9147" y="18065"/>
                  </a:cubicBezTo>
                  <a:cubicBezTo>
                    <a:pt x="10519" y="13217"/>
                    <a:pt x="13538" y="10290"/>
                    <a:pt x="18294" y="8872"/>
                  </a:cubicBezTo>
                  <a:cubicBezTo>
                    <a:pt x="13538" y="7409"/>
                    <a:pt x="10611" y="4574"/>
                    <a:pt x="9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99" name="Google Shape;599;p52"/>
            <p:cNvGrpSpPr/>
            <p:nvPr/>
          </p:nvGrpSpPr>
          <p:grpSpPr>
            <a:xfrm>
              <a:off x="8759359" y="4207167"/>
              <a:ext cx="20045" cy="169896"/>
              <a:chOff x="3923895" y="3936660"/>
              <a:chExt cx="48300" cy="409388"/>
            </a:xfrm>
          </p:grpSpPr>
          <p:sp>
            <p:nvSpPr>
              <p:cNvPr id="600" name="Google Shape;600;p52"/>
              <p:cNvSpPr/>
              <p:nvPr/>
            </p:nvSpPr>
            <p:spPr>
              <a:xfrm>
                <a:off x="3923895" y="3936660"/>
                <a:ext cx="48300" cy="4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1" name="Google Shape;601;p52"/>
              <p:cNvSpPr/>
              <p:nvPr/>
            </p:nvSpPr>
            <p:spPr>
              <a:xfrm>
                <a:off x="3923895" y="4057205"/>
                <a:ext cx="48300" cy="4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2" name="Google Shape;602;p52"/>
              <p:cNvSpPr/>
              <p:nvPr/>
            </p:nvSpPr>
            <p:spPr>
              <a:xfrm>
                <a:off x="3923895" y="4297749"/>
                <a:ext cx="48300" cy="4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06135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3"/>
          <p:cNvSpPr txBox="1">
            <a:spLocks noGrp="1"/>
          </p:cNvSpPr>
          <p:nvPr>
            <p:ph type="title"/>
          </p:nvPr>
        </p:nvSpPr>
        <p:spPr>
          <a:xfrm>
            <a:off x="2094029" y="2658033"/>
            <a:ext cx="3111200" cy="49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5" name="Google Shape;605;p53"/>
          <p:cNvSpPr txBox="1">
            <a:spLocks noGrp="1"/>
          </p:cNvSpPr>
          <p:nvPr>
            <p:ph type="subTitle" idx="1"/>
          </p:nvPr>
        </p:nvSpPr>
        <p:spPr>
          <a:xfrm>
            <a:off x="2094029" y="3141100"/>
            <a:ext cx="3111200" cy="6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6" name="Google Shape;606;p53"/>
          <p:cNvSpPr txBox="1">
            <a:spLocks noGrp="1"/>
          </p:cNvSpPr>
          <p:nvPr>
            <p:ph type="title" idx="2"/>
          </p:nvPr>
        </p:nvSpPr>
        <p:spPr>
          <a:xfrm>
            <a:off x="6986771" y="2658033"/>
            <a:ext cx="3111200" cy="49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7" name="Google Shape;607;p53"/>
          <p:cNvSpPr txBox="1">
            <a:spLocks noGrp="1"/>
          </p:cNvSpPr>
          <p:nvPr>
            <p:ph type="subTitle" idx="3"/>
          </p:nvPr>
        </p:nvSpPr>
        <p:spPr>
          <a:xfrm>
            <a:off x="6986771" y="3141100"/>
            <a:ext cx="3111200" cy="6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8" name="Google Shape;608;p53"/>
          <p:cNvSpPr txBox="1">
            <a:spLocks noGrp="1"/>
          </p:cNvSpPr>
          <p:nvPr>
            <p:ph type="title" idx="4"/>
          </p:nvPr>
        </p:nvSpPr>
        <p:spPr>
          <a:xfrm>
            <a:off x="2094029" y="5015117"/>
            <a:ext cx="3111200" cy="4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9" name="Google Shape;609;p53"/>
          <p:cNvSpPr txBox="1">
            <a:spLocks noGrp="1"/>
          </p:cNvSpPr>
          <p:nvPr>
            <p:ph type="subTitle" idx="5"/>
          </p:nvPr>
        </p:nvSpPr>
        <p:spPr>
          <a:xfrm>
            <a:off x="2094029" y="5507268"/>
            <a:ext cx="3111200" cy="6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0" name="Google Shape;610;p53"/>
          <p:cNvSpPr txBox="1">
            <a:spLocks noGrp="1"/>
          </p:cNvSpPr>
          <p:nvPr>
            <p:ph type="title" idx="6"/>
          </p:nvPr>
        </p:nvSpPr>
        <p:spPr>
          <a:xfrm>
            <a:off x="6986771" y="5015117"/>
            <a:ext cx="3111200" cy="4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1" name="Google Shape;611;p53"/>
          <p:cNvSpPr txBox="1">
            <a:spLocks noGrp="1"/>
          </p:cNvSpPr>
          <p:nvPr>
            <p:ph type="subTitle" idx="7"/>
          </p:nvPr>
        </p:nvSpPr>
        <p:spPr>
          <a:xfrm>
            <a:off x="6986771" y="5507268"/>
            <a:ext cx="3111200" cy="6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2" name="Google Shape;612;p53"/>
          <p:cNvSpPr txBox="1">
            <a:spLocks noGrp="1"/>
          </p:cNvSpPr>
          <p:nvPr>
            <p:ph type="title" idx="8"/>
          </p:nvPr>
        </p:nvSpPr>
        <p:spPr>
          <a:xfrm>
            <a:off x="960000" y="59360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3" name="Google Shape;613;p53"/>
          <p:cNvSpPr/>
          <p:nvPr/>
        </p:nvSpPr>
        <p:spPr>
          <a:xfrm flipH="1">
            <a:off x="725486" y="48932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4" name="Google Shape;614;p53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5" name="Google Shape;615;p53"/>
          <p:cNvSpPr/>
          <p:nvPr/>
        </p:nvSpPr>
        <p:spPr>
          <a:xfrm flipH="1">
            <a:off x="338434" y="17957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6" name="Google Shape;616;p53"/>
          <p:cNvSpPr/>
          <p:nvPr/>
        </p:nvSpPr>
        <p:spPr>
          <a:xfrm flipH="1">
            <a:off x="236986" y="614466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7" name="Google Shape;617;p53"/>
          <p:cNvSpPr/>
          <p:nvPr/>
        </p:nvSpPr>
        <p:spPr>
          <a:xfrm rot="10800000">
            <a:off x="11298719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18" name="Google Shape;618;p53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619" name="Google Shape;619;p53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53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463114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4"/>
          <p:cNvSpPr txBox="1">
            <a:spLocks noGrp="1"/>
          </p:cNvSpPr>
          <p:nvPr>
            <p:ph type="title"/>
          </p:nvPr>
        </p:nvSpPr>
        <p:spPr>
          <a:xfrm>
            <a:off x="1222733" y="2734343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4" name="Google Shape;624;p54"/>
          <p:cNvSpPr txBox="1">
            <a:spLocks noGrp="1"/>
          </p:cNvSpPr>
          <p:nvPr>
            <p:ph type="subTitle" idx="1"/>
          </p:nvPr>
        </p:nvSpPr>
        <p:spPr>
          <a:xfrm>
            <a:off x="1222733" y="3142447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54"/>
          <p:cNvSpPr txBox="1">
            <a:spLocks noGrp="1"/>
          </p:cNvSpPr>
          <p:nvPr>
            <p:ph type="title" idx="2"/>
          </p:nvPr>
        </p:nvSpPr>
        <p:spPr>
          <a:xfrm>
            <a:off x="4821833" y="2734343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6" name="Google Shape;626;p54"/>
          <p:cNvSpPr txBox="1">
            <a:spLocks noGrp="1"/>
          </p:cNvSpPr>
          <p:nvPr>
            <p:ph type="subTitle" idx="3"/>
          </p:nvPr>
        </p:nvSpPr>
        <p:spPr>
          <a:xfrm>
            <a:off x="4821833" y="3142447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7" name="Google Shape;627;p54"/>
          <p:cNvSpPr txBox="1">
            <a:spLocks noGrp="1"/>
          </p:cNvSpPr>
          <p:nvPr>
            <p:ph type="title" idx="4"/>
          </p:nvPr>
        </p:nvSpPr>
        <p:spPr>
          <a:xfrm>
            <a:off x="1222733" y="5086341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8" name="Google Shape;628;p54"/>
          <p:cNvSpPr txBox="1">
            <a:spLocks noGrp="1"/>
          </p:cNvSpPr>
          <p:nvPr>
            <p:ph type="subTitle" idx="5"/>
          </p:nvPr>
        </p:nvSpPr>
        <p:spPr>
          <a:xfrm>
            <a:off x="1222733" y="5484088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9" name="Google Shape;629;p54"/>
          <p:cNvSpPr txBox="1">
            <a:spLocks noGrp="1"/>
          </p:cNvSpPr>
          <p:nvPr>
            <p:ph type="title" idx="6"/>
          </p:nvPr>
        </p:nvSpPr>
        <p:spPr>
          <a:xfrm>
            <a:off x="8420800" y="2734343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0" name="Google Shape;630;p54"/>
          <p:cNvSpPr txBox="1">
            <a:spLocks noGrp="1"/>
          </p:cNvSpPr>
          <p:nvPr>
            <p:ph type="subTitle" idx="7"/>
          </p:nvPr>
        </p:nvSpPr>
        <p:spPr>
          <a:xfrm>
            <a:off x="8420800" y="3142447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1" name="Google Shape;631;p54"/>
          <p:cNvSpPr txBox="1">
            <a:spLocks noGrp="1"/>
          </p:cNvSpPr>
          <p:nvPr>
            <p:ph type="title" idx="8"/>
          </p:nvPr>
        </p:nvSpPr>
        <p:spPr>
          <a:xfrm>
            <a:off x="8420800" y="5086341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2" name="Google Shape;632;p54"/>
          <p:cNvSpPr txBox="1">
            <a:spLocks noGrp="1"/>
          </p:cNvSpPr>
          <p:nvPr>
            <p:ph type="subTitle" idx="9"/>
          </p:nvPr>
        </p:nvSpPr>
        <p:spPr>
          <a:xfrm>
            <a:off x="8420800" y="5484088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3" name="Google Shape;633;p54"/>
          <p:cNvSpPr txBox="1">
            <a:spLocks noGrp="1"/>
          </p:cNvSpPr>
          <p:nvPr>
            <p:ph type="title" idx="13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4" name="Google Shape;634;p54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35" name="Google Shape;635;p54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636" name="Google Shape;636;p54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54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54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39" name="Google Shape;639;p54"/>
          <p:cNvSpPr/>
          <p:nvPr/>
        </p:nvSpPr>
        <p:spPr>
          <a:xfrm>
            <a:off x="428471" y="612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0" name="Google Shape;640;p54"/>
          <p:cNvSpPr/>
          <p:nvPr/>
        </p:nvSpPr>
        <p:spPr>
          <a:xfrm>
            <a:off x="11474101" y="495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1" name="Google Shape;641;p54"/>
          <p:cNvSpPr/>
          <p:nvPr/>
        </p:nvSpPr>
        <p:spPr>
          <a:xfrm rot="-5400000">
            <a:off x="5643194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2" name="Google Shape;642;p54"/>
          <p:cNvSpPr/>
          <p:nvPr/>
        </p:nvSpPr>
        <p:spPr>
          <a:xfrm>
            <a:off x="11575556" y="6018971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55449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5"/>
          <p:cNvSpPr txBox="1">
            <a:spLocks noGrp="1"/>
          </p:cNvSpPr>
          <p:nvPr>
            <p:ph type="title"/>
          </p:nvPr>
        </p:nvSpPr>
        <p:spPr>
          <a:xfrm>
            <a:off x="1222733" y="2734343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5" name="Google Shape;645;p55"/>
          <p:cNvSpPr txBox="1">
            <a:spLocks noGrp="1"/>
          </p:cNvSpPr>
          <p:nvPr>
            <p:ph type="subTitle" idx="1"/>
          </p:nvPr>
        </p:nvSpPr>
        <p:spPr>
          <a:xfrm>
            <a:off x="1222733" y="3142447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6" name="Google Shape;646;p55"/>
          <p:cNvSpPr txBox="1">
            <a:spLocks noGrp="1"/>
          </p:cNvSpPr>
          <p:nvPr>
            <p:ph type="title" idx="2"/>
          </p:nvPr>
        </p:nvSpPr>
        <p:spPr>
          <a:xfrm>
            <a:off x="4821833" y="2734343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7" name="Google Shape;647;p55"/>
          <p:cNvSpPr txBox="1">
            <a:spLocks noGrp="1"/>
          </p:cNvSpPr>
          <p:nvPr>
            <p:ph type="subTitle" idx="3"/>
          </p:nvPr>
        </p:nvSpPr>
        <p:spPr>
          <a:xfrm>
            <a:off x="4821833" y="3142447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8" name="Google Shape;648;p55"/>
          <p:cNvSpPr txBox="1">
            <a:spLocks noGrp="1"/>
          </p:cNvSpPr>
          <p:nvPr>
            <p:ph type="title" idx="4"/>
          </p:nvPr>
        </p:nvSpPr>
        <p:spPr>
          <a:xfrm>
            <a:off x="1222733" y="5086341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9" name="Google Shape;649;p55"/>
          <p:cNvSpPr txBox="1">
            <a:spLocks noGrp="1"/>
          </p:cNvSpPr>
          <p:nvPr>
            <p:ph type="subTitle" idx="5"/>
          </p:nvPr>
        </p:nvSpPr>
        <p:spPr>
          <a:xfrm>
            <a:off x="1222733" y="5484088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0" name="Google Shape;650;p55"/>
          <p:cNvSpPr txBox="1">
            <a:spLocks noGrp="1"/>
          </p:cNvSpPr>
          <p:nvPr>
            <p:ph type="title" idx="6"/>
          </p:nvPr>
        </p:nvSpPr>
        <p:spPr>
          <a:xfrm>
            <a:off x="4821833" y="5086341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1" name="Google Shape;651;p55"/>
          <p:cNvSpPr txBox="1">
            <a:spLocks noGrp="1"/>
          </p:cNvSpPr>
          <p:nvPr>
            <p:ph type="subTitle" idx="7"/>
          </p:nvPr>
        </p:nvSpPr>
        <p:spPr>
          <a:xfrm>
            <a:off x="4821833" y="5484088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2" name="Google Shape;652;p55"/>
          <p:cNvSpPr txBox="1">
            <a:spLocks noGrp="1"/>
          </p:cNvSpPr>
          <p:nvPr>
            <p:ph type="title" idx="8"/>
          </p:nvPr>
        </p:nvSpPr>
        <p:spPr>
          <a:xfrm>
            <a:off x="8420800" y="2734343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3" name="Google Shape;653;p55"/>
          <p:cNvSpPr txBox="1">
            <a:spLocks noGrp="1"/>
          </p:cNvSpPr>
          <p:nvPr>
            <p:ph type="subTitle" idx="9"/>
          </p:nvPr>
        </p:nvSpPr>
        <p:spPr>
          <a:xfrm>
            <a:off x="8420800" y="3142447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4" name="Google Shape;654;p55"/>
          <p:cNvSpPr txBox="1">
            <a:spLocks noGrp="1"/>
          </p:cNvSpPr>
          <p:nvPr>
            <p:ph type="title" idx="13"/>
          </p:nvPr>
        </p:nvSpPr>
        <p:spPr>
          <a:xfrm>
            <a:off x="8420800" y="5086341"/>
            <a:ext cx="2548400" cy="39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5" name="Google Shape;655;p55"/>
          <p:cNvSpPr txBox="1">
            <a:spLocks noGrp="1"/>
          </p:cNvSpPr>
          <p:nvPr>
            <p:ph type="subTitle" idx="14"/>
          </p:nvPr>
        </p:nvSpPr>
        <p:spPr>
          <a:xfrm>
            <a:off x="8420800" y="5484088"/>
            <a:ext cx="2548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6" name="Google Shape;656;p55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7" name="Google Shape;657;p55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58" name="Google Shape;658;p55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659" name="Google Shape;659;p55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0" name="Google Shape;660;p55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1" name="Google Shape;661;p55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2" name="Google Shape;662;p55"/>
          <p:cNvSpPr/>
          <p:nvPr/>
        </p:nvSpPr>
        <p:spPr>
          <a:xfrm>
            <a:off x="953454" y="606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3" name="Google Shape;663;p55"/>
          <p:cNvSpPr/>
          <p:nvPr/>
        </p:nvSpPr>
        <p:spPr>
          <a:xfrm>
            <a:off x="11021885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4" name="Google Shape;664;p55"/>
          <p:cNvSpPr/>
          <p:nvPr/>
        </p:nvSpPr>
        <p:spPr>
          <a:xfrm>
            <a:off x="-7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5" name="Google Shape;665;p55"/>
          <p:cNvSpPr/>
          <p:nvPr/>
        </p:nvSpPr>
        <p:spPr>
          <a:xfrm>
            <a:off x="11552689" y="5549405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8451048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"/>
          <p:cNvSpPr txBox="1">
            <a:spLocks noGrp="1"/>
          </p:cNvSpPr>
          <p:nvPr>
            <p:ph type="title" hasCustomPrompt="1"/>
          </p:nvPr>
        </p:nvSpPr>
        <p:spPr>
          <a:xfrm flipH="1">
            <a:off x="5805467" y="720000"/>
            <a:ext cx="54440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668" name="Google Shape;668;p56"/>
          <p:cNvSpPr txBox="1">
            <a:spLocks noGrp="1"/>
          </p:cNvSpPr>
          <p:nvPr>
            <p:ph type="subTitle" idx="1"/>
          </p:nvPr>
        </p:nvSpPr>
        <p:spPr>
          <a:xfrm flipH="1">
            <a:off x="5805467" y="1824393"/>
            <a:ext cx="54440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9" name="Google Shape;669;p5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805467" y="2661515"/>
            <a:ext cx="54440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670" name="Google Shape;670;p56"/>
          <p:cNvSpPr txBox="1">
            <a:spLocks noGrp="1"/>
          </p:cNvSpPr>
          <p:nvPr>
            <p:ph type="subTitle" idx="3"/>
          </p:nvPr>
        </p:nvSpPr>
        <p:spPr>
          <a:xfrm flipH="1">
            <a:off x="5805467" y="3765999"/>
            <a:ext cx="54440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1" name="Google Shape;671;p56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5805467" y="4603028"/>
            <a:ext cx="54440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672" name="Google Shape;672;p56"/>
          <p:cNvSpPr txBox="1">
            <a:spLocks noGrp="1"/>
          </p:cNvSpPr>
          <p:nvPr>
            <p:ph type="subTitle" idx="5"/>
          </p:nvPr>
        </p:nvSpPr>
        <p:spPr>
          <a:xfrm flipH="1">
            <a:off x="5805467" y="5707603"/>
            <a:ext cx="54440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3" name="Google Shape;673;p56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4" name="Google Shape;674;p56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5" name="Google Shape;675;p56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676" name="Google Shape;676;p56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56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8" name="Google Shape;678;p56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9" name="Google Shape;679;p56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0" name="Google Shape;680;p56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1" name="Google Shape;681;p56"/>
          <p:cNvSpPr/>
          <p:nvPr/>
        </p:nvSpPr>
        <p:spPr>
          <a:xfrm rot="-5400000">
            <a:off x="5643234" y="57997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4195333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>
            <a:spLocks noGrp="1"/>
          </p:cNvSpPr>
          <p:nvPr>
            <p:ph type="title" hasCustomPrompt="1"/>
          </p:nvPr>
        </p:nvSpPr>
        <p:spPr>
          <a:xfrm flipH="1">
            <a:off x="7287200" y="1573567"/>
            <a:ext cx="39448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684" name="Google Shape;684;p57"/>
          <p:cNvSpPr txBox="1">
            <a:spLocks noGrp="1"/>
          </p:cNvSpPr>
          <p:nvPr>
            <p:ph type="subTitle" idx="1"/>
          </p:nvPr>
        </p:nvSpPr>
        <p:spPr>
          <a:xfrm flipH="1">
            <a:off x="7287200" y="2677951"/>
            <a:ext cx="39448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5" name="Google Shape;685;p5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87200" y="3749429"/>
            <a:ext cx="39448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686" name="Google Shape;686;p57"/>
          <p:cNvSpPr txBox="1">
            <a:spLocks noGrp="1"/>
          </p:cNvSpPr>
          <p:nvPr>
            <p:ph type="subTitle" idx="3"/>
          </p:nvPr>
        </p:nvSpPr>
        <p:spPr>
          <a:xfrm flipH="1">
            <a:off x="7287200" y="4853904"/>
            <a:ext cx="39448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7" name="Google Shape;687;p57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950967" y="3749443"/>
            <a:ext cx="39448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688" name="Google Shape;688;p57"/>
          <p:cNvSpPr txBox="1">
            <a:spLocks noGrp="1"/>
          </p:cNvSpPr>
          <p:nvPr>
            <p:ph type="subTitle" idx="5"/>
          </p:nvPr>
        </p:nvSpPr>
        <p:spPr>
          <a:xfrm flipH="1">
            <a:off x="950967" y="4854017"/>
            <a:ext cx="39448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57"/>
          <p:cNvSpPr/>
          <p:nvPr/>
        </p:nvSpPr>
        <p:spPr>
          <a:xfrm>
            <a:off x="11565972" y="6160991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0" name="Google Shape;690;p57"/>
          <p:cNvSpPr/>
          <p:nvPr/>
        </p:nvSpPr>
        <p:spPr>
          <a:xfrm>
            <a:off x="338926" y="59207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91" name="Google Shape;691;p57"/>
          <p:cNvGrpSpPr/>
          <p:nvPr/>
        </p:nvGrpSpPr>
        <p:grpSpPr>
          <a:xfrm>
            <a:off x="11679146" y="5609556"/>
            <a:ext cx="26727" cy="226528"/>
            <a:chOff x="3923895" y="3936660"/>
            <a:chExt cx="48300" cy="409388"/>
          </a:xfrm>
        </p:grpSpPr>
        <p:sp>
          <p:nvSpPr>
            <p:cNvPr id="692" name="Google Shape;692;p57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95" name="Google Shape;695;p57"/>
          <p:cNvSpPr/>
          <p:nvPr/>
        </p:nvSpPr>
        <p:spPr>
          <a:xfrm>
            <a:off x="11584171" y="612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6" name="Google Shape;696;p57"/>
          <p:cNvSpPr/>
          <p:nvPr/>
        </p:nvSpPr>
        <p:spPr>
          <a:xfrm>
            <a:off x="237485" y="495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7" name="Google Shape;697;p57"/>
          <p:cNvSpPr/>
          <p:nvPr/>
        </p:nvSpPr>
        <p:spPr>
          <a:xfrm rot="-5400000" flipH="1">
            <a:off x="5643234" y="-4802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8" name="Google Shape;698;p57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950967" y="1573584"/>
            <a:ext cx="39448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699" name="Google Shape;699;p57"/>
          <p:cNvSpPr txBox="1">
            <a:spLocks noGrp="1"/>
          </p:cNvSpPr>
          <p:nvPr>
            <p:ph type="subTitle" idx="7"/>
          </p:nvPr>
        </p:nvSpPr>
        <p:spPr>
          <a:xfrm flipH="1">
            <a:off x="951133" y="2677967"/>
            <a:ext cx="39448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279407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8"/>
          <p:cNvSpPr txBox="1">
            <a:spLocks noGrp="1"/>
          </p:cNvSpPr>
          <p:nvPr>
            <p:ph type="title" hasCustomPrompt="1"/>
          </p:nvPr>
        </p:nvSpPr>
        <p:spPr>
          <a:xfrm flipH="1">
            <a:off x="7679833" y="2874067"/>
            <a:ext cx="35612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702" name="Google Shape;702;p58"/>
          <p:cNvSpPr txBox="1">
            <a:spLocks noGrp="1"/>
          </p:cNvSpPr>
          <p:nvPr>
            <p:ph type="subTitle" idx="1"/>
          </p:nvPr>
        </p:nvSpPr>
        <p:spPr>
          <a:xfrm flipH="1">
            <a:off x="7679833" y="3978463"/>
            <a:ext cx="35612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3" name="Google Shape;703;p5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315400" y="4609900"/>
            <a:ext cx="35612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704" name="Google Shape;704;p58"/>
          <p:cNvSpPr txBox="1">
            <a:spLocks noGrp="1"/>
          </p:cNvSpPr>
          <p:nvPr>
            <p:ph type="subTitle" idx="3"/>
          </p:nvPr>
        </p:nvSpPr>
        <p:spPr>
          <a:xfrm flipH="1">
            <a:off x="4315400" y="5714369"/>
            <a:ext cx="35612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5" name="Google Shape;705;p5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950967" y="2874067"/>
            <a:ext cx="3561200" cy="11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706" name="Google Shape;706;p58"/>
          <p:cNvSpPr txBox="1">
            <a:spLocks noGrp="1"/>
          </p:cNvSpPr>
          <p:nvPr>
            <p:ph type="subTitle" idx="5"/>
          </p:nvPr>
        </p:nvSpPr>
        <p:spPr>
          <a:xfrm flipH="1">
            <a:off x="950967" y="3978659"/>
            <a:ext cx="3561200" cy="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7" name="Google Shape;707;p58"/>
          <p:cNvSpPr/>
          <p:nvPr/>
        </p:nvSpPr>
        <p:spPr>
          <a:xfrm>
            <a:off x="11565972" y="6160991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8" name="Google Shape;708;p58"/>
          <p:cNvSpPr/>
          <p:nvPr/>
        </p:nvSpPr>
        <p:spPr>
          <a:xfrm>
            <a:off x="338926" y="59207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09" name="Google Shape;709;p58"/>
          <p:cNvGrpSpPr/>
          <p:nvPr/>
        </p:nvGrpSpPr>
        <p:grpSpPr>
          <a:xfrm>
            <a:off x="11679146" y="5609556"/>
            <a:ext cx="26727" cy="226528"/>
            <a:chOff x="3923895" y="3936660"/>
            <a:chExt cx="48300" cy="409388"/>
          </a:xfrm>
        </p:grpSpPr>
        <p:sp>
          <p:nvSpPr>
            <p:cNvPr id="710" name="Google Shape;710;p58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58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58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13" name="Google Shape;713;p58"/>
          <p:cNvSpPr/>
          <p:nvPr/>
        </p:nvSpPr>
        <p:spPr>
          <a:xfrm>
            <a:off x="11584171" y="612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4" name="Google Shape;714;p58"/>
          <p:cNvSpPr/>
          <p:nvPr/>
        </p:nvSpPr>
        <p:spPr>
          <a:xfrm>
            <a:off x="237485" y="495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5" name="Google Shape;715;p58"/>
          <p:cNvSpPr/>
          <p:nvPr/>
        </p:nvSpPr>
        <p:spPr>
          <a:xfrm rot="-5400000" flipH="1">
            <a:off x="5643234" y="-4802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9839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>
            <a:spLocks noGrp="1"/>
          </p:cNvSpPr>
          <p:nvPr>
            <p:ph type="title"/>
          </p:nvPr>
        </p:nvSpPr>
        <p:spPr>
          <a:xfrm>
            <a:off x="5427600" y="4475000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2" name="Google Shape;362;p15"/>
          <p:cNvSpPr txBox="1">
            <a:spLocks noGrp="1"/>
          </p:cNvSpPr>
          <p:nvPr>
            <p:ph type="subTitle" idx="1"/>
          </p:nvPr>
        </p:nvSpPr>
        <p:spPr>
          <a:xfrm>
            <a:off x="2354967" y="1356900"/>
            <a:ext cx="8886000" cy="3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63" name="Google Shape;363;p1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15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366" name="Google Shape;366;p15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67" name="Google Shape;367;p15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9" name="Google Shape;369;p15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370" name="Google Shape;370;p1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2" name="Google Shape;372;p15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7" name="Google Shape;377;p15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78" name="Google Shape;378;p15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" name="Google Shape;379;p1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380" name="Google Shape;380;p1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1" name="Google Shape;381;p1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382" name="Google Shape;382;p1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383" name="Google Shape;383;p1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5" name="Google Shape;385;p1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386" name="Google Shape;386;p1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7" name="Google Shape;387;p1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88" name="Google Shape;388;p15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389" name="Google Shape;389;p15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5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867837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9"/>
          <p:cNvSpPr txBox="1">
            <a:spLocks noGrp="1"/>
          </p:cNvSpPr>
          <p:nvPr>
            <p:ph type="ctrTitle"/>
          </p:nvPr>
        </p:nvSpPr>
        <p:spPr>
          <a:xfrm>
            <a:off x="3239900" y="713333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8" name="Google Shape;718;p59"/>
          <p:cNvSpPr txBox="1">
            <a:spLocks noGrp="1"/>
          </p:cNvSpPr>
          <p:nvPr>
            <p:ph type="subTitle" idx="1"/>
          </p:nvPr>
        </p:nvSpPr>
        <p:spPr>
          <a:xfrm>
            <a:off x="3233300" y="2254073"/>
            <a:ext cx="57252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9" name="Google Shape;719;p59"/>
          <p:cNvSpPr txBox="1"/>
          <p:nvPr/>
        </p:nvSpPr>
        <p:spPr>
          <a:xfrm>
            <a:off x="3580800" y="4825952"/>
            <a:ext cx="5030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CREDITS:</a:t>
            </a:r>
            <a:r>
              <a:rPr lang="en" sz="1333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legreya Sans"/>
                <a:ea typeface="Alegreya Sans"/>
                <a:cs typeface="Alegreya Sans"/>
                <a:sym typeface="Alegrey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legreya Sans"/>
                <a:ea typeface="Alegreya Sans"/>
                <a:cs typeface="Alegreya Sans"/>
                <a:sym typeface="Alegrey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b="1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 </a:t>
            </a:r>
            <a:r>
              <a:rPr lang="en" sz="1333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legreya Sans"/>
                <a:ea typeface="Alegreya Sans"/>
                <a:cs typeface="Alegreya Sans"/>
                <a:sym typeface="Alegrey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720" name="Google Shape;720;p59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1" name="Google Shape;721;p59"/>
          <p:cNvSpPr/>
          <p:nvPr/>
        </p:nvSpPr>
        <p:spPr>
          <a:xfrm flipH="1">
            <a:off x="575406" y="52996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22" name="Google Shape;722;p59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723" name="Google Shape;723;p59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59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26" name="Google Shape;726;p59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7" name="Google Shape;727;p59"/>
          <p:cNvSpPr/>
          <p:nvPr/>
        </p:nvSpPr>
        <p:spPr>
          <a:xfrm flipH="1">
            <a:off x="77870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8" name="Google Shape;728;p59"/>
          <p:cNvSpPr/>
          <p:nvPr/>
        </p:nvSpPr>
        <p:spPr>
          <a:xfrm>
            <a:off x="6167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9" name="Google Shape;729;p59"/>
          <p:cNvSpPr/>
          <p:nvPr/>
        </p:nvSpPr>
        <p:spPr>
          <a:xfrm flipH="1">
            <a:off x="8863561" y="6344486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9749497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Thanks 1">
    <p:bg>
      <p:bgPr>
        <a:solidFill>
          <a:schemeClr val="dk1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0"/>
          <p:cNvSpPr txBox="1">
            <a:spLocks noGrp="1"/>
          </p:cNvSpPr>
          <p:nvPr>
            <p:ph type="ctrTitle"/>
          </p:nvPr>
        </p:nvSpPr>
        <p:spPr>
          <a:xfrm>
            <a:off x="5576700" y="713333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2" name="Google Shape;732;p60"/>
          <p:cNvSpPr txBox="1">
            <a:spLocks noGrp="1"/>
          </p:cNvSpPr>
          <p:nvPr>
            <p:ph type="subTitle" idx="1"/>
          </p:nvPr>
        </p:nvSpPr>
        <p:spPr>
          <a:xfrm>
            <a:off x="5570100" y="2254073"/>
            <a:ext cx="57252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3" name="Google Shape;733;p60"/>
          <p:cNvSpPr txBox="1"/>
          <p:nvPr/>
        </p:nvSpPr>
        <p:spPr>
          <a:xfrm>
            <a:off x="5917600" y="4825952"/>
            <a:ext cx="5030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CREDITS:</a:t>
            </a:r>
            <a:r>
              <a:rPr lang="en" sz="1333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legreya Sans"/>
                <a:ea typeface="Alegreya Sans"/>
                <a:cs typeface="Alegreya Sans"/>
                <a:sym typeface="Alegrey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legreya Sans"/>
                <a:ea typeface="Alegreya Sans"/>
                <a:cs typeface="Alegreya Sans"/>
                <a:sym typeface="Alegrey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b="1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 </a:t>
            </a:r>
            <a:r>
              <a:rPr lang="en" sz="1333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legreya Sans"/>
                <a:ea typeface="Alegreya Sans"/>
                <a:cs typeface="Alegreya Sans"/>
                <a:sym typeface="Alegrey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734" name="Google Shape;734;p60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5" name="Google Shape;735;p60"/>
          <p:cNvSpPr/>
          <p:nvPr/>
        </p:nvSpPr>
        <p:spPr>
          <a:xfrm flipH="1">
            <a:off x="575406" y="52996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36" name="Google Shape;736;p60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737" name="Google Shape;737;p60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60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60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40" name="Google Shape;740;p60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1" name="Google Shape;741;p60"/>
          <p:cNvSpPr/>
          <p:nvPr/>
        </p:nvSpPr>
        <p:spPr>
          <a:xfrm flipH="1">
            <a:off x="77870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2" name="Google Shape;742;p60"/>
          <p:cNvSpPr/>
          <p:nvPr/>
        </p:nvSpPr>
        <p:spPr>
          <a:xfrm>
            <a:off x="6167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3579343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1"/>
          <p:cNvSpPr/>
          <p:nvPr/>
        </p:nvSpPr>
        <p:spPr>
          <a:xfrm>
            <a:off x="4082518" y="5920667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5" name="Google Shape;745;p61"/>
          <p:cNvSpPr/>
          <p:nvPr/>
        </p:nvSpPr>
        <p:spPr>
          <a:xfrm>
            <a:off x="410272" y="8574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6" name="Google Shape;746;p61"/>
          <p:cNvSpPr/>
          <p:nvPr/>
        </p:nvSpPr>
        <p:spPr>
          <a:xfrm>
            <a:off x="10836926" y="20522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47" name="Google Shape;747;p61"/>
          <p:cNvGrpSpPr/>
          <p:nvPr/>
        </p:nvGrpSpPr>
        <p:grpSpPr>
          <a:xfrm>
            <a:off x="523446" y="306023"/>
            <a:ext cx="26725" cy="226528"/>
            <a:chOff x="3923895" y="3936660"/>
            <a:chExt cx="48300" cy="409388"/>
          </a:xfrm>
        </p:grpSpPr>
        <p:sp>
          <p:nvSpPr>
            <p:cNvPr id="748" name="Google Shape;748;p61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61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61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51" name="Google Shape;751;p61"/>
          <p:cNvSpPr/>
          <p:nvPr/>
        </p:nvSpPr>
        <p:spPr>
          <a:xfrm>
            <a:off x="9540571" y="499538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2" name="Google Shape;752;p61"/>
          <p:cNvSpPr/>
          <p:nvPr/>
        </p:nvSpPr>
        <p:spPr>
          <a:xfrm>
            <a:off x="4082518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3" name="Google Shape;753;p61"/>
          <p:cNvSpPr/>
          <p:nvPr/>
        </p:nvSpPr>
        <p:spPr>
          <a:xfrm>
            <a:off x="0" y="49212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0200604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2"/>
          <p:cNvSpPr/>
          <p:nvPr/>
        </p:nvSpPr>
        <p:spPr>
          <a:xfrm>
            <a:off x="9440201" y="2081203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6" name="Google Shape;756;p62"/>
          <p:cNvSpPr/>
          <p:nvPr/>
        </p:nvSpPr>
        <p:spPr>
          <a:xfrm>
            <a:off x="2262185" y="3204985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7" name="Google Shape;757;p62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8" name="Google Shape;758;p62"/>
          <p:cNvSpPr/>
          <p:nvPr/>
        </p:nvSpPr>
        <p:spPr>
          <a:xfrm>
            <a:off x="11552689" y="5549405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59" name="Google Shape;759;p62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760" name="Google Shape;760;p62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62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62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3" name="Google Shape;763;p62"/>
          <p:cNvSpPr/>
          <p:nvPr/>
        </p:nvSpPr>
        <p:spPr>
          <a:xfrm>
            <a:off x="953454" y="6068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4" name="Google Shape;764;p62"/>
          <p:cNvSpPr/>
          <p:nvPr/>
        </p:nvSpPr>
        <p:spPr>
          <a:xfrm>
            <a:off x="11021885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5" name="Google Shape;765;p62"/>
          <p:cNvSpPr/>
          <p:nvPr/>
        </p:nvSpPr>
        <p:spPr>
          <a:xfrm>
            <a:off x="-7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227925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41287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331309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56689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800" y="1245633"/>
            <a:ext cx="6703600" cy="3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800" y="4356784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429537" y="5547195"/>
            <a:ext cx="474951" cy="60899"/>
            <a:chOff x="1343600" y="1175650"/>
            <a:chExt cx="517075" cy="66300"/>
          </a:xfrm>
        </p:grpSpPr>
        <p:sp>
          <p:nvSpPr>
            <p:cNvPr id="12" name="Google Shape;12;p2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0030919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960000" y="2905033"/>
            <a:ext cx="58980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626167"/>
            <a:ext cx="589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60000" y="4693367"/>
            <a:ext cx="58980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3" name="Google Shape;23;p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9320697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 panose="02070309020205020404" pitchFamily="49" charset="0"/>
              <a:buChar char="o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9" name="Google Shape;29;p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30" name="Google Shape;30;p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3" name="Google Shape;33;p4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4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35;p4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36" name="Google Shape;36;p4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7" name="Google Shape;37;p4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" name="Google Shape;39;p4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" name="Google Shape;42;p4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" name="Google Shape;44;p4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45" name="Google Shape;45;p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" name="Google Shape;47;p4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8" name="Google Shape;48;p4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4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50" name="Google Shape;50;p4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52" name="Google Shape;52;p4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3" name="Google Shape;53;p4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4" name="Google Shape;54;p4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55" name="Google Shape;55;p4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6" name="Google Shape;56;p4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7" name="Google Shape;57;p4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58" name="Google Shape;58;p4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59" name="Google Shape;59;p4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838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 txBox="1">
            <a:spLocks noGrp="1"/>
          </p:cNvSpPr>
          <p:nvPr>
            <p:ph type="title"/>
          </p:nvPr>
        </p:nvSpPr>
        <p:spPr>
          <a:xfrm>
            <a:off x="960000" y="1665633"/>
            <a:ext cx="5334400" cy="21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subTitle" idx="1"/>
          </p:nvPr>
        </p:nvSpPr>
        <p:spPr>
          <a:xfrm>
            <a:off x="960000" y="3932293"/>
            <a:ext cx="5334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4" name="Google Shape;394;p16"/>
          <p:cNvGrpSpPr/>
          <p:nvPr/>
        </p:nvGrpSpPr>
        <p:grpSpPr>
          <a:xfrm>
            <a:off x="950800" y="710549"/>
            <a:ext cx="206400" cy="318400"/>
            <a:chOff x="770225" y="422500"/>
            <a:chExt cx="154800" cy="238800"/>
          </a:xfrm>
        </p:grpSpPr>
        <p:cxnSp>
          <p:nvCxnSpPr>
            <p:cNvPr id="395" name="Google Shape;395;p1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1" name="Google Shape;401;p1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02" name="Google Shape;402;p1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6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406" name="Google Shape;406;p1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2" name="Google Shape;412;p16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413" name="Google Shape;413;p1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1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9" name="Google Shape;419;p16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420" name="Google Shape;420;p1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4" name="Google Shape;424;p16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425" name="Google Shape;425;p16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6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4637263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/>
          </p:nvPr>
        </p:nvSpPr>
        <p:spPr>
          <a:xfrm>
            <a:off x="960000" y="3432103"/>
            <a:ext cx="365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6096000" y="3432103"/>
            <a:ext cx="365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6095999" y="4198293"/>
            <a:ext cx="36568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960000" y="4198293"/>
            <a:ext cx="36568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68" name="Google Shape;68;p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1" name="Google Shape;71;p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" name="Google Shape;73;p5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4" name="Google Shape;74;p5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" name="Google Shape;80;p5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81" name="Google Shape;81;p5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5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5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5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5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5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88" name="Google Shape;88;p5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2" name="Google Shape;92;p5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" name="Google Shape;93;p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94" name="Google Shape;94;p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95" name="Google Shape;95;p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96" name="Google Shape;96;p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97" name="Google Shape;97;p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8" name="Google Shape;98;p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99" name="Google Shape;99;p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0" name="Google Shape;100;p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062566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5" name="Google Shape;105;p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09" name="Google Shape;109;p6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13" name="Google Shape;113;p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11097255" y="6429052"/>
            <a:ext cx="475005" cy="102099"/>
            <a:chOff x="6353538" y="3568325"/>
            <a:chExt cx="582114" cy="125100"/>
          </a:xfrm>
        </p:grpSpPr>
        <p:sp>
          <p:nvSpPr>
            <p:cNvPr id="117" name="Google Shape;117;p6"/>
            <p:cNvSpPr/>
            <p:nvPr/>
          </p:nvSpPr>
          <p:spPr>
            <a:xfrm>
              <a:off x="6353538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6505876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658214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6810552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11459302" y="4963218"/>
            <a:ext cx="237545" cy="237545"/>
            <a:chOff x="7505300" y="388375"/>
            <a:chExt cx="412500" cy="412500"/>
          </a:xfrm>
        </p:grpSpPr>
        <p:sp>
          <p:nvSpPr>
            <p:cNvPr id="122" name="Google Shape;122;p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11521099" y="5502186"/>
            <a:ext cx="114304" cy="176329"/>
            <a:chOff x="770225" y="422500"/>
            <a:chExt cx="154800" cy="238800"/>
          </a:xfrm>
        </p:grpSpPr>
        <p:cxnSp>
          <p:nvCxnSpPr>
            <p:cNvPr id="129" name="Google Shape;129;p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5" name="Google Shape;135;p6"/>
          <p:cNvGrpSpPr/>
          <p:nvPr/>
        </p:nvGrpSpPr>
        <p:grpSpPr>
          <a:xfrm>
            <a:off x="11521092" y="6017501"/>
            <a:ext cx="114299" cy="121288"/>
            <a:chOff x="4272250" y="283425"/>
            <a:chExt cx="2060675" cy="2186688"/>
          </a:xfrm>
        </p:grpSpPr>
        <p:sp>
          <p:nvSpPr>
            <p:cNvPr id="136" name="Google Shape;136;p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0383844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960000" y="2457667"/>
            <a:ext cx="54904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960000" y="733200"/>
            <a:ext cx="5490400" cy="12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44" name="Google Shape;144;p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47" name="Google Shape;147;p7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7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" name="Google Shape;149;p7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50" name="Google Shape;150;p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51" name="Google Shape;151;p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3" name="Google Shape;153;p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54" name="Google Shape;154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6" name="Google Shape;156;p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" name="Google Shape;158;p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59" name="Google Shape;159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1" name="Google Shape;161;p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62" name="Google Shape;162;p7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" name="Google Shape;163;p7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64" name="Google Shape;164;p7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65" name="Google Shape;165;p7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66" name="Google Shape;166;p7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67" name="Google Shape;167;p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68" name="Google Shape;168;p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69" name="Google Shape;169;p7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70" name="Google Shape;170;p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71" name="Google Shape;171;p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72" name="Google Shape;172;p7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173" name="Google Shape;173;p7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7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76" name="Google Shape;176;p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80" name="Google Shape;180;p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83" name="Google Shape;183;p7"/>
          <p:cNvCxnSpPr/>
          <p:nvPr/>
        </p:nvCxnSpPr>
        <p:spPr>
          <a:xfrm rot="10800000">
            <a:off x="2641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" name="Google Shape;184;p7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185" name="Google Shape;185;p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1" name="Google Shape;191;p7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192" name="Google Shape;192;p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199" name="Google Shape;199;p7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363666" y="6005046"/>
            <a:ext cx="475039" cy="475039"/>
            <a:chOff x="151500" y="5133000"/>
            <a:chExt cx="1123200" cy="1123200"/>
          </a:xfrm>
        </p:grpSpPr>
        <p:sp>
          <p:nvSpPr>
            <p:cNvPr id="204" name="Google Shape;204;p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05" name="Google Shape;205;p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7" name="Google Shape;207;p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208" name="Google Shape;208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0" name="Google Shape;210;p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2" name="Google Shape;212;p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213" name="Google Shape;213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5" name="Google Shape;215;p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216" name="Google Shape;216;p7"/>
          <p:cNvCxnSpPr/>
          <p:nvPr/>
        </p:nvCxnSpPr>
        <p:spPr>
          <a:xfrm>
            <a:off x="597767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972939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10290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9" name="Google Shape;219;p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20" name="Google Shape;220;p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224" name="Google Shape;224;p8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8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8"/>
          <p:cNvSpPr/>
          <p:nvPr/>
        </p:nvSpPr>
        <p:spPr>
          <a:xfrm flipH="1">
            <a:off x="10826873" y="5073167"/>
            <a:ext cx="1502400" cy="1502400"/>
          </a:xfrm>
          <a:prstGeom prst="arc">
            <a:avLst>
              <a:gd name="adj1" fmla="val 16200000"/>
              <a:gd name="adj2" fmla="val 2154636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7" name="Google Shape;227;p8"/>
          <p:cNvGrpSpPr/>
          <p:nvPr/>
        </p:nvGrpSpPr>
        <p:grpSpPr>
          <a:xfrm rot="5400000">
            <a:off x="781785" y="4862846"/>
            <a:ext cx="353227" cy="75911"/>
            <a:chOff x="6353538" y="3568325"/>
            <a:chExt cx="582114" cy="125100"/>
          </a:xfrm>
        </p:grpSpPr>
        <p:sp>
          <p:nvSpPr>
            <p:cNvPr id="228" name="Google Shape;228;p8"/>
            <p:cNvSpPr/>
            <p:nvPr/>
          </p:nvSpPr>
          <p:spPr>
            <a:xfrm>
              <a:off x="6353538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05876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658214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810552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232" name="Google Shape;232;p8"/>
          <p:cNvCxnSpPr/>
          <p:nvPr/>
        </p:nvCxnSpPr>
        <p:spPr>
          <a:xfrm rot="10800000">
            <a:off x="958400" y="3152251"/>
            <a:ext cx="0" cy="1329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3" name="Google Shape;233;p8"/>
          <p:cNvSpPr/>
          <p:nvPr/>
        </p:nvSpPr>
        <p:spPr>
          <a:xfrm rot="10800000">
            <a:off x="756500" y="1944481"/>
            <a:ext cx="790800" cy="7908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4" name="Google Shape;234;p8"/>
          <p:cNvGrpSpPr/>
          <p:nvPr/>
        </p:nvGrpSpPr>
        <p:grpSpPr>
          <a:xfrm>
            <a:off x="594334" y="1353819"/>
            <a:ext cx="728151" cy="488291"/>
            <a:chOff x="7145697" y="2502900"/>
            <a:chExt cx="1784100" cy="1196400"/>
          </a:xfrm>
        </p:grpSpPr>
        <p:sp>
          <p:nvSpPr>
            <p:cNvPr id="235" name="Google Shape;235;p8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6617671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5472400" y="1735584"/>
            <a:ext cx="5768800" cy="15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9"/>
          <p:cNvSpPr txBox="1">
            <a:spLocks noGrp="1"/>
          </p:cNvSpPr>
          <p:nvPr>
            <p:ph type="subTitle" idx="1"/>
          </p:nvPr>
        </p:nvSpPr>
        <p:spPr>
          <a:xfrm>
            <a:off x="5472400" y="3298017"/>
            <a:ext cx="5768800" cy="1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0" name="Google Shape;240;p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41" name="Google Shape;241;p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0589660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B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6" name="Google Shape;246;p10"/>
          <p:cNvSpPr/>
          <p:nvPr/>
        </p:nvSpPr>
        <p:spPr>
          <a:xfrm>
            <a:off x="0" y="-47733"/>
            <a:ext cx="12192000" cy="23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960000" y="734467"/>
            <a:ext cx="60940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8" name="Google Shape;248;p10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49" name="Google Shape;249;p1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253" name="Google Shape;253;p1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6" name="Google Shape;256;p10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257" name="Google Shape;257;p1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261" name="Google Shape;261;p1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62" name="Google Shape;262;p1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1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265" name="Google Shape;265;p1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7" name="Google Shape;267;p1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9" name="Google Shape;269;p1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270" name="Google Shape;270;p1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1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2" name="Google Shape;272;p1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019552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4384"/>
            <a:ext cx="8768000" cy="2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75" name="Google Shape;275;p11"/>
          <p:cNvSpPr txBox="1">
            <a:spLocks noGrp="1"/>
          </p:cNvSpPr>
          <p:nvPr>
            <p:ph type="subTitle" idx="1"/>
          </p:nvPr>
        </p:nvSpPr>
        <p:spPr>
          <a:xfrm>
            <a:off x="1712000" y="4240817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1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77" name="Google Shape;277;p1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5400000" flipH="1">
            <a:off x="11003737" y="1275061"/>
            <a:ext cx="474951" cy="60899"/>
            <a:chOff x="1343600" y="1175650"/>
            <a:chExt cx="517075" cy="66300"/>
          </a:xfrm>
        </p:grpSpPr>
        <p:sp>
          <p:nvSpPr>
            <p:cNvPr id="281" name="Google Shape;281;p11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11003732" y="5663811"/>
            <a:ext cx="475003" cy="475003"/>
            <a:chOff x="5241900" y="351525"/>
            <a:chExt cx="845400" cy="845400"/>
          </a:xfrm>
        </p:grpSpPr>
        <p:sp>
          <p:nvSpPr>
            <p:cNvPr id="288" name="Google Shape;288;p11"/>
            <p:cNvSpPr/>
            <p:nvPr/>
          </p:nvSpPr>
          <p:spPr>
            <a:xfrm>
              <a:off x="5241900" y="351525"/>
              <a:ext cx="845400" cy="84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426925" y="472350"/>
              <a:ext cx="551400" cy="551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5823525" y="883125"/>
              <a:ext cx="154800" cy="154800"/>
            </a:xfrm>
            <a:prstGeom prst="teardrop">
              <a:avLst>
                <a:gd name="adj" fmla="val 1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521510" y="853125"/>
              <a:ext cx="286200" cy="214800"/>
            </a:xfrm>
            <a:prstGeom prst="parallelogram">
              <a:avLst>
                <a:gd name="adj" fmla="val 11269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5342925" y="855500"/>
              <a:ext cx="84000" cy="84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93" name="Google Shape;293;p11"/>
            <p:cNvCxnSpPr/>
            <p:nvPr/>
          </p:nvCxnSpPr>
          <p:spPr>
            <a:xfrm>
              <a:off x="5365726" y="410650"/>
              <a:ext cx="0" cy="26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4" name="Google Shape;294;p11"/>
          <p:cNvCxnSpPr/>
          <p:nvPr/>
        </p:nvCxnSpPr>
        <p:spPr>
          <a:xfrm>
            <a:off x="11241217" y="2603233"/>
            <a:ext cx="0" cy="24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351690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938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/>
          </p:nvPr>
        </p:nvSpPr>
        <p:spPr>
          <a:xfrm>
            <a:off x="960000" y="1859004"/>
            <a:ext cx="30740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3"/>
          </p:nvPr>
        </p:nvSpPr>
        <p:spPr>
          <a:xfrm>
            <a:off x="4559028" y="1859004"/>
            <a:ext cx="30740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4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/>
          </p:nvPr>
        </p:nvSpPr>
        <p:spPr>
          <a:xfrm>
            <a:off x="960000" y="4325471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960000" y="54924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/>
          </p:nvPr>
        </p:nvSpPr>
        <p:spPr>
          <a:xfrm>
            <a:off x="4559028" y="4325471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4559025" y="54924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9"/>
          </p:nvPr>
        </p:nvSpPr>
        <p:spPr>
          <a:xfrm>
            <a:off x="8158065" y="1859004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3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4"/>
          </p:nvPr>
        </p:nvSpPr>
        <p:spPr>
          <a:xfrm>
            <a:off x="8158065" y="4325471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8158060" y="54924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311" name="Google Shape;311;p1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4" name="Google Shape;314;p13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315" name="Google Shape;315;p13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18" name="Google Shape;318;p13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13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0" name="Google Shape;320;p13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321" name="Google Shape;321;p1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7" name="Google Shape;327;p13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328" name="Google Shape;328;p1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13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335" name="Google Shape;335;p1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9" name="Google Shape;339;p13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340" name="Google Shape;340;p1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41" name="Google Shape;341;p1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3" name="Google Shape;343;p1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344" name="Google Shape;344;p1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1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6" name="Google Shape;346;p1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1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8" name="Google Shape;348;p1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1" name="Google Shape;351;p1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52" name="Google Shape;352;p13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249788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>
            <a:spLocks noGrp="1"/>
          </p:cNvSpPr>
          <p:nvPr>
            <p:ph type="title"/>
          </p:nvPr>
        </p:nvSpPr>
        <p:spPr>
          <a:xfrm>
            <a:off x="950800" y="1585400"/>
            <a:ext cx="6900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4"/>
          <p:cNvSpPr txBox="1">
            <a:spLocks noGrp="1"/>
          </p:cNvSpPr>
          <p:nvPr>
            <p:ph type="subTitle" idx="1"/>
          </p:nvPr>
        </p:nvSpPr>
        <p:spPr>
          <a:xfrm>
            <a:off x="950800" y="4204600"/>
            <a:ext cx="6900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6" name="Google Shape;356;p1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357" name="Google Shape;357;p1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3557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"/>
          <p:cNvSpPr txBox="1">
            <a:spLocks noGrp="1"/>
          </p:cNvSpPr>
          <p:nvPr>
            <p:ph type="title"/>
          </p:nvPr>
        </p:nvSpPr>
        <p:spPr>
          <a:xfrm>
            <a:off x="960000" y="2057867"/>
            <a:ext cx="4338800" cy="13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9" name="Google Shape;429;p17"/>
          <p:cNvSpPr txBox="1">
            <a:spLocks noGrp="1"/>
          </p:cNvSpPr>
          <p:nvPr>
            <p:ph type="subTitle" idx="1"/>
          </p:nvPr>
        </p:nvSpPr>
        <p:spPr>
          <a:xfrm>
            <a:off x="960000" y="3508567"/>
            <a:ext cx="43388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0" name="Google Shape;430;p1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31" name="Google Shape;431;p1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6023028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>
            <a:spLocks noGrp="1"/>
          </p:cNvSpPr>
          <p:nvPr>
            <p:ph type="title"/>
          </p:nvPr>
        </p:nvSpPr>
        <p:spPr>
          <a:xfrm>
            <a:off x="5427600" y="4475000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2" name="Google Shape;362;p15"/>
          <p:cNvSpPr txBox="1">
            <a:spLocks noGrp="1"/>
          </p:cNvSpPr>
          <p:nvPr>
            <p:ph type="subTitle" idx="1"/>
          </p:nvPr>
        </p:nvSpPr>
        <p:spPr>
          <a:xfrm>
            <a:off x="2354967" y="1356900"/>
            <a:ext cx="8886000" cy="3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63" name="Google Shape;363;p1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15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366" name="Google Shape;366;p15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67" name="Google Shape;367;p15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9" name="Google Shape;369;p15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370" name="Google Shape;370;p1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2" name="Google Shape;372;p15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7" name="Google Shape;377;p15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78" name="Google Shape;378;p15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" name="Google Shape;379;p1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380" name="Google Shape;380;p1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81" name="Google Shape;381;p1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382" name="Google Shape;382;p1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383" name="Google Shape;383;p1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85" name="Google Shape;385;p1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386" name="Google Shape;386;p1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87" name="Google Shape;387;p1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388" name="Google Shape;388;p15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389" name="Google Shape;389;p15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15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3604508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 txBox="1">
            <a:spLocks noGrp="1"/>
          </p:cNvSpPr>
          <p:nvPr>
            <p:ph type="title"/>
          </p:nvPr>
        </p:nvSpPr>
        <p:spPr>
          <a:xfrm>
            <a:off x="960000" y="1665633"/>
            <a:ext cx="5334400" cy="21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subTitle" idx="1"/>
          </p:nvPr>
        </p:nvSpPr>
        <p:spPr>
          <a:xfrm>
            <a:off x="960000" y="3932293"/>
            <a:ext cx="5334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4" name="Google Shape;394;p16"/>
          <p:cNvGrpSpPr/>
          <p:nvPr/>
        </p:nvGrpSpPr>
        <p:grpSpPr>
          <a:xfrm>
            <a:off x="950800" y="710549"/>
            <a:ext cx="206400" cy="318400"/>
            <a:chOff x="770225" y="422500"/>
            <a:chExt cx="154800" cy="238800"/>
          </a:xfrm>
        </p:grpSpPr>
        <p:cxnSp>
          <p:nvCxnSpPr>
            <p:cNvPr id="395" name="Google Shape;395;p1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1" name="Google Shape;401;p1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02" name="Google Shape;402;p1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5" name="Google Shape;405;p16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406" name="Google Shape;406;p1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2" name="Google Shape;412;p16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413" name="Google Shape;413;p1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1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9" name="Google Shape;419;p16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420" name="Google Shape;420;p1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24" name="Google Shape;424;p16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425" name="Google Shape;425;p16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6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1595245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"/>
          <p:cNvSpPr txBox="1">
            <a:spLocks noGrp="1"/>
          </p:cNvSpPr>
          <p:nvPr>
            <p:ph type="title"/>
          </p:nvPr>
        </p:nvSpPr>
        <p:spPr>
          <a:xfrm>
            <a:off x="960000" y="2057867"/>
            <a:ext cx="4338800" cy="13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9" name="Google Shape;429;p17"/>
          <p:cNvSpPr txBox="1">
            <a:spLocks noGrp="1"/>
          </p:cNvSpPr>
          <p:nvPr>
            <p:ph type="subTitle" idx="1"/>
          </p:nvPr>
        </p:nvSpPr>
        <p:spPr>
          <a:xfrm>
            <a:off x="960000" y="3508567"/>
            <a:ext cx="43388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0" name="Google Shape;430;p1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31" name="Google Shape;431;p1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7111795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>
            <a:spLocks noGrp="1"/>
          </p:cNvSpPr>
          <p:nvPr>
            <p:ph type="title"/>
          </p:nvPr>
        </p:nvSpPr>
        <p:spPr>
          <a:xfrm>
            <a:off x="6902400" y="2673424"/>
            <a:ext cx="4338800" cy="7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18"/>
          <p:cNvSpPr txBox="1">
            <a:spLocks noGrp="1"/>
          </p:cNvSpPr>
          <p:nvPr>
            <p:ph type="subTitle" idx="1"/>
          </p:nvPr>
        </p:nvSpPr>
        <p:spPr>
          <a:xfrm>
            <a:off x="6902400" y="3508567"/>
            <a:ext cx="43388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7" name="Google Shape;437;p1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38" name="Google Shape;438;p1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3718990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 txBox="1">
            <a:spLocks noGrp="1"/>
          </p:cNvSpPr>
          <p:nvPr>
            <p:ph type="title"/>
          </p:nvPr>
        </p:nvSpPr>
        <p:spPr>
          <a:xfrm>
            <a:off x="960000" y="2673433"/>
            <a:ext cx="4338800" cy="7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1"/>
          </p:nvPr>
        </p:nvSpPr>
        <p:spPr>
          <a:xfrm>
            <a:off x="960000" y="3508567"/>
            <a:ext cx="43388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4" name="Google Shape;444;p1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45" name="Google Shape;445;p1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8" name="Google Shape;448;p19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449" name="Google Shape;449;p19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9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3088820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"/>
          <p:cNvSpPr txBox="1">
            <a:spLocks noGrp="1"/>
          </p:cNvSpPr>
          <p:nvPr>
            <p:ph type="body" idx="1"/>
          </p:nvPr>
        </p:nvSpPr>
        <p:spPr>
          <a:xfrm>
            <a:off x="960000" y="2044600"/>
            <a:ext cx="49584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3" name="Google Shape;453;p20"/>
          <p:cNvSpPr txBox="1">
            <a:spLocks noGrp="1"/>
          </p:cNvSpPr>
          <p:nvPr>
            <p:ph type="body" idx="2"/>
          </p:nvPr>
        </p:nvSpPr>
        <p:spPr>
          <a:xfrm>
            <a:off x="6273483" y="2044600"/>
            <a:ext cx="49584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5" name="Google Shape;455;p20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56" name="Google Shape;456;p2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59" name="Google Shape;459;p20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20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1" name="Google Shape;461;p20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462" name="Google Shape;462;p2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8" name="Google Shape;468;p20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469" name="Google Shape;469;p2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2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20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476" name="Google Shape;476;p2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481" name="Google Shape;481;p2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482" name="Google Shape;482;p2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2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4" name="Google Shape;484;p2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485" name="Google Shape;485;p2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2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7" name="Google Shape;487;p2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9" name="Google Shape;489;p2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490" name="Google Shape;490;p2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2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2" name="Google Shape;492;p2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93" name="Google Shape;493;p20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665631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6" name="Google Shape;496;p21"/>
          <p:cNvSpPr txBox="1">
            <a:spLocks noGrp="1"/>
          </p:cNvSpPr>
          <p:nvPr>
            <p:ph type="title" idx="2"/>
          </p:nvPr>
        </p:nvSpPr>
        <p:spPr>
          <a:xfrm>
            <a:off x="960000" y="3596600"/>
            <a:ext cx="29004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7" name="Google Shape;497;p21"/>
          <p:cNvSpPr txBox="1">
            <a:spLocks noGrp="1"/>
          </p:cNvSpPr>
          <p:nvPr>
            <p:ph type="subTitle" idx="1"/>
          </p:nvPr>
        </p:nvSpPr>
        <p:spPr>
          <a:xfrm>
            <a:off x="960100" y="466888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21"/>
          <p:cNvSpPr txBox="1">
            <a:spLocks noGrp="1"/>
          </p:cNvSpPr>
          <p:nvPr>
            <p:ph type="title" idx="3"/>
          </p:nvPr>
        </p:nvSpPr>
        <p:spPr>
          <a:xfrm>
            <a:off x="4645896" y="3596600"/>
            <a:ext cx="29004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9" name="Google Shape;499;p21"/>
          <p:cNvSpPr txBox="1">
            <a:spLocks noGrp="1"/>
          </p:cNvSpPr>
          <p:nvPr>
            <p:ph type="subTitle" idx="4"/>
          </p:nvPr>
        </p:nvSpPr>
        <p:spPr>
          <a:xfrm>
            <a:off x="4645895" y="466888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21"/>
          <p:cNvSpPr txBox="1">
            <a:spLocks noGrp="1"/>
          </p:cNvSpPr>
          <p:nvPr>
            <p:ph type="title" idx="5"/>
          </p:nvPr>
        </p:nvSpPr>
        <p:spPr>
          <a:xfrm>
            <a:off x="8331700" y="3596600"/>
            <a:ext cx="29004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21"/>
          <p:cNvSpPr txBox="1">
            <a:spLocks noGrp="1"/>
          </p:cNvSpPr>
          <p:nvPr>
            <p:ph type="subTitle" idx="6"/>
          </p:nvPr>
        </p:nvSpPr>
        <p:spPr>
          <a:xfrm>
            <a:off x="8331799" y="466888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2" name="Google Shape;502;p2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503" name="Google Shape;503;p2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06" name="Google Shape;506;p21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21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8" name="Google Shape;508;p21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509" name="Google Shape;509;p2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510" name="Google Shape;510;p2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2" name="Google Shape;512;p2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513" name="Google Shape;513;p2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2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15" name="Google Shape;515;p2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2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7" name="Google Shape;517;p2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518" name="Google Shape;518;p2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0" name="Google Shape;520;p2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1" name="Google Shape;521;p21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522" name="Google Shape;522;p21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23" name="Google Shape;523;p21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524" name="Google Shape;524;p21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25" name="Google Shape;525;p21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26" name="Google Shape;526;p21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527" name="Google Shape;527;p21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28" name="Google Shape;528;p21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530" name="Google Shape;530;p21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531" name="Google Shape;531;p21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21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3" name="Google Shape;533;p21"/>
          <p:cNvGrpSpPr/>
          <p:nvPr/>
        </p:nvGrpSpPr>
        <p:grpSpPr>
          <a:xfrm rot="5400000">
            <a:off x="429537" y="6212111"/>
            <a:ext cx="474951" cy="60899"/>
            <a:chOff x="1343600" y="1175650"/>
            <a:chExt cx="517075" cy="66300"/>
          </a:xfrm>
        </p:grpSpPr>
        <p:sp>
          <p:nvSpPr>
            <p:cNvPr id="534" name="Google Shape;534;p21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40" name="Google Shape;540;p21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69657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title" idx="2"/>
          </p:nvPr>
        </p:nvSpPr>
        <p:spPr>
          <a:xfrm>
            <a:off x="960000" y="4200633"/>
            <a:ext cx="3111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4" name="Google Shape;544;p22"/>
          <p:cNvSpPr txBox="1">
            <a:spLocks noGrp="1"/>
          </p:cNvSpPr>
          <p:nvPr>
            <p:ph type="subTitle" idx="1"/>
          </p:nvPr>
        </p:nvSpPr>
        <p:spPr>
          <a:xfrm>
            <a:off x="960100" y="4978500"/>
            <a:ext cx="311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5" name="Google Shape;545;p22"/>
          <p:cNvSpPr txBox="1">
            <a:spLocks noGrp="1"/>
          </p:cNvSpPr>
          <p:nvPr>
            <p:ph type="title" idx="3"/>
          </p:nvPr>
        </p:nvSpPr>
        <p:spPr>
          <a:xfrm>
            <a:off x="4540304" y="4200633"/>
            <a:ext cx="3111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6" name="Google Shape;546;p22"/>
          <p:cNvSpPr txBox="1">
            <a:spLocks noGrp="1"/>
          </p:cNvSpPr>
          <p:nvPr>
            <p:ph type="subTitle" idx="4"/>
          </p:nvPr>
        </p:nvSpPr>
        <p:spPr>
          <a:xfrm>
            <a:off x="4540293" y="4978500"/>
            <a:ext cx="311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22"/>
          <p:cNvSpPr txBox="1">
            <a:spLocks noGrp="1"/>
          </p:cNvSpPr>
          <p:nvPr>
            <p:ph type="title" idx="5"/>
          </p:nvPr>
        </p:nvSpPr>
        <p:spPr>
          <a:xfrm>
            <a:off x="8120600" y="4200633"/>
            <a:ext cx="3111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22"/>
          <p:cNvSpPr txBox="1">
            <a:spLocks noGrp="1"/>
          </p:cNvSpPr>
          <p:nvPr>
            <p:ph type="subTitle" idx="6"/>
          </p:nvPr>
        </p:nvSpPr>
        <p:spPr>
          <a:xfrm>
            <a:off x="8120700" y="4978500"/>
            <a:ext cx="311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49" name="Google Shape;549;p22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550" name="Google Shape;550;p2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53" name="Google Shape;553;p22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22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22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556" name="Google Shape;556;p22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2" name="Google Shape;562;p22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563" name="Google Shape;563;p22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2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22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22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2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2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2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570" name="Google Shape;570;p22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575" name="Google Shape;575;p2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579" name="Google Shape;579;p2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251910" y="6382137"/>
            <a:ext cx="44213" cy="237849"/>
            <a:chOff x="146950" y="136450"/>
            <a:chExt cx="484800" cy="2608000"/>
          </a:xfrm>
        </p:grpSpPr>
        <p:sp>
          <p:nvSpPr>
            <p:cNvPr id="583" name="Google Shape;583;p2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587" name="Google Shape;587;p22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3746672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title" idx="2"/>
          </p:nvPr>
        </p:nvSpPr>
        <p:spPr>
          <a:xfrm>
            <a:off x="960019" y="22438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2" name="Google Shape;592;p23"/>
          <p:cNvSpPr txBox="1">
            <a:spLocks noGrp="1"/>
          </p:cNvSpPr>
          <p:nvPr>
            <p:ph type="subTitle" idx="1"/>
          </p:nvPr>
        </p:nvSpPr>
        <p:spPr>
          <a:xfrm>
            <a:off x="960019" y="3025833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3" name="Google Shape;593;p23"/>
          <p:cNvSpPr txBox="1">
            <a:spLocks noGrp="1"/>
          </p:cNvSpPr>
          <p:nvPr>
            <p:ph type="title" idx="3"/>
          </p:nvPr>
        </p:nvSpPr>
        <p:spPr>
          <a:xfrm>
            <a:off x="8394411" y="22438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4" name="Google Shape;594;p23"/>
          <p:cNvSpPr txBox="1">
            <a:spLocks noGrp="1"/>
          </p:cNvSpPr>
          <p:nvPr>
            <p:ph type="subTitle" idx="4"/>
          </p:nvPr>
        </p:nvSpPr>
        <p:spPr>
          <a:xfrm>
            <a:off x="8394409" y="3025700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5" name="Google Shape;595;p23"/>
          <p:cNvSpPr txBox="1">
            <a:spLocks noGrp="1"/>
          </p:cNvSpPr>
          <p:nvPr>
            <p:ph type="title" idx="5"/>
          </p:nvPr>
        </p:nvSpPr>
        <p:spPr>
          <a:xfrm>
            <a:off x="960001" y="41550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6" name="Google Shape;596;p23"/>
          <p:cNvSpPr txBox="1">
            <a:spLocks noGrp="1"/>
          </p:cNvSpPr>
          <p:nvPr>
            <p:ph type="subTitle" idx="6"/>
          </p:nvPr>
        </p:nvSpPr>
        <p:spPr>
          <a:xfrm>
            <a:off x="960019" y="4937200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3"/>
          <p:cNvSpPr txBox="1">
            <a:spLocks noGrp="1"/>
          </p:cNvSpPr>
          <p:nvPr>
            <p:ph type="title" idx="7"/>
          </p:nvPr>
        </p:nvSpPr>
        <p:spPr>
          <a:xfrm>
            <a:off x="8394400" y="41550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3"/>
          <p:cNvSpPr txBox="1">
            <a:spLocks noGrp="1"/>
          </p:cNvSpPr>
          <p:nvPr>
            <p:ph type="subTitle" idx="8"/>
          </p:nvPr>
        </p:nvSpPr>
        <p:spPr>
          <a:xfrm>
            <a:off x="8394409" y="4937200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99" name="Google Shape;599;p2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600" name="Google Shape;600;p2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03" name="Google Shape;603;p23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604" name="Google Shape;604;p23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07" name="Google Shape;607;p23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23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" name="Google Shape;609;p23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610" name="Google Shape;610;p2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617" name="Google Shape;617;p2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2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3" name="Google Shape;623;p23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624" name="Google Shape;624;p2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629" name="Google Shape;629;p2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630" name="Google Shape;630;p2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2" name="Google Shape;632;p2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633" name="Google Shape;633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5" name="Google Shape;635;p2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2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7" name="Google Shape;637;p2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638" name="Google Shape;638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0" name="Google Shape;640;p2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41" name="Google Shape;641;p23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2" name="Google Shape;642;p23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643" name="Google Shape;643;p2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46" name="Google Shape;646;p23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647" name="Google Shape;647;p2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3" name="Google Shape;653;p23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654" name="Google Shape;654;p2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2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2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2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0" name="Google Shape;660;p23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661" name="Google Shape;661;p2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65" name="Google Shape;665;p23"/>
          <p:cNvGrpSpPr/>
          <p:nvPr/>
        </p:nvGrpSpPr>
        <p:grpSpPr>
          <a:xfrm>
            <a:off x="363666" y="6005046"/>
            <a:ext cx="475039" cy="475039"/>
            <a:chOff x="151500" y="5133000"/>
            <a:chExt cx="1123200" cy="1123200"/>
          </a:xfrm>
        </p:grpSpPr>
        <p:sp>
          <p:nvSpPr>
            <p:cNvPr id="666" name="Google Shape;666;p2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667" name="Google Shape;667;p2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2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69" name="Google Shape;669;p2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670" name="Google Shape;670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2" name="Google Shape;672;p2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74" name="Google Shape;674;p2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675" name="Google Shape;675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7" name="Google Shape;677;p2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597767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999420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title" idx="2"/>
          </p:nvPr>
        </p:nvSpPr>
        <p:spPr>
          <a:xfrm>
            <a:off x="950584" y="22438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subTitle" idx="1"/>
          </p:nvPr>
        </p:nvSpPr>
        <p:spPr>
          <a:xfrm>
            <a:off x="950584" y="30258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3"/>
          </p:nvPr>
        </p:nvSpPr>
        <p:spPr>
          <a:xfrm>
            <a:off x="4506785" y="22438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4" name="Google Shape;684;p24"/>
          <p:cNvSpPr txBox="1">
            <a:spLocks noGrp="1"/>
          </p:cNvSpPr>
          <p:nvPr>
            <p:ph type="subTitle" idx="4"/>
          </p:nvPr>
        </p:nvSpPr>
        <p:spPr>
          <a:xfrm>
            <a:off x="4506785" y="30258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5" name="Google Shape;685;p24"/>
          <p:cNvSpPr txBox="1">
            <a:spLocks noGrp="1"/>
          </p:cNvSpPr>
          <p:nvPr>
            <p:ph type="title" idx="5"/>
          </p:nvPr>
        </p:nvSpPr>
        <p:spPr>
          <a:xfrm>
            <a:off x="950584" y="4710367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6" name="Google Shape;686;p24"/>
          <p:cNvSpPr txBox="1">
            <a:spLocks noGrp="1"/>
          </p:cNvSpPr>
          <p:nvPr>
            <p:ph type="subTitle" idx="6"/>
          </p:nvPr>
        </p:nvSpPr>
        <p:spPr>
          <a:xfrm>
            <a:off x="950584" y="5492400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7" name="Google Shape;687;p24"/>
          <p:cNvSpPr txBox="1">
            <a:spLocks noGrp="1"/>
          </p:cNvSpPr>
          <p:nvPr>
            <p:ph type="title" idx="7"/>
          </p:nvPr>
        </p:nvSpPr>
        <p:spPr>
          <a:xfrm>
            <a:off x="4506781" y="4710367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8" name="Google Shape;688;p24"/>
          <p:cNvSpPr txBox="1">
            <a:spLocks noGrp="1"/>
          </p:cNvSpPr>
          <p:nvPr>
            <p:ph type="subTitle" idx="8"/>
          </p:nvPr>
        </p:nvSpPr>
        <p:spPr>
          <a:xfrm>
            <a:off x="4506781" y="5492400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24"/>
          <p:cNvSpPr txBox="1">
            <a:spLocks noGrp="1"/>
          </p:cNvSpPr>
          <p:nvPr>
            <p:ph type="title" idx="9"/>
          </p:nvPr>
        </p:nvSpPr>
        <p:spPr>
          <a:xfrm>
            <a:off x="8063251" y="22438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0" name="Google Shape;690;p24"/>
          <p:cNvSpPr txBox="1">
            <a:spLocks noGrp="1"/>
          </p:cNvSpPr>
          <p:nvPr>
            <p:ph type="subTitle" idx="13"/>
          </p:nvPr>
        </p:nvSpPr>
        <p:spPr>
          <a:xfrm>
            <a:off x="8063251" y="30258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1" name="Google Shape;691;p24"/>
          <p:cNvSpPr txBox="1">
            <a:spLocks noGrp="1"/>
          </p:cNvSpPr>
          <p:nvPr>
            <p:ph type="title" idx="14"/>
          </p:nvPr>
        </p:nvSpPr>
        <p:spPr>
          <a:xfrm>
            <a:off x="8063251" y="4710367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2" name="Google Shape;692;p24"/>
          <p:cNvSpPr txBox="1">
            <a:spLocks noGrp="1"/>
          </p:cNvSpPr>
          <p:nvPr>
            <p:ph type="subTitle" idx="15"/>
          </p:nvPr>
        </p:nvSpPr>
        <p:spPr>
          <a:xfrm>
            <a:off x="8063411" y="5492400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93" name="Google Shape;693;p2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694" name="Google Shape;694;p2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7" name="Google Shape;697;p24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698" name="Google Shape;698;p24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01" name="Google Shape;701;p24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24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3" name="Google Shape;703;p24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704" name="Google Shape;704;p2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7" name="Google Shape;707;p24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08" name="Google Shape;708;p24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85879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>
            <a:spLocks noGrp="1"/>
          </p:cNvSpPr>
          <p:nvPr>
            <p:ph type="title"/>
          </p:nvPr>
        </p:nvSpPr>
        <p:spPr>
          <a:xfrm>
            <a:off x="6902400" y="2673424"/>
            <a:ext cx="4338800" cy="7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18"/>
          <p:cNvSpPr txBox="1">
            <a:spLocks noGrp="1"/>
          </p:cNvSpPr>
          <p:nvPr>
            <p:ph type="subTitle" idx="1"/>
          </p:nvPr>
        </p:nvSpPr>
        <p:spPr>
          <a:xfrm>
            <a:off x="6902400" y="3508567"/>
            <a:ext cx="43388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7" name="Google Shape;437;p1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38" name="Google Shape;438;p1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8418449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6" name="Google Shape;716;p25"/>
          <p:cNvSpPr txBox="1">
            <a:spLocks noGrp="1"/>
          </p:cNvSpPr>
          <p:nvPr>
            <p:ph type="title" idx="2"/>
          </p:nvPr>
        </p:nvSpPr>
        <p:spPr>
          <a:xfrm>
            <a:off x="2050645" y="2004467"/>
            <a:ext cx="385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7" name="Google Shape;717;p25"/>
          <p:cNvSpPr txBox="1">
            <a:spLocks noGrp="1"/>
          </p:cNvSpPr>
          <p:nvPr>
            <p:ph type="subTitle" idx="1"/>
          </p:nvPr>
        </p:nvSpPr>
        <p:spPr>
          <a:xfrm>
            <a:off x="2050639" y="2727061"/>
            <a:ext cx="38536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8" name="Google Shape;718;p25"/>
          <p:cNvSpPr txBox="1">
            <a:spLocks noGrp="1"/>
          </p:cNvSpPr>
          <p:nvPr>
            <p:ph type="title" idx="3"/>
          </p:nvPr>
        </p:nvSpPr>
        <p:spPr>
          <a:xfrm>
            <a:off x="2050645" y="3357420"/>
            <a:ext cx="385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9" name="Google Shape;719;p25"/>
          <p:cNvSpPr txBox="1">
            <a:spLocks noGrp="1"/>
          </p:cNvSpPr>
          <p:nvPr>
            <p:ph type="subTitle" idx="4"/>
          </p:nvPr>
        </p:nvSpPr>
        <p:spPr>
          <a:xfrm>
            <a:off x="2050639" y="4080013"/>
            <a:ext cx="38536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0" name="Google Shape;720;p25"/>
          <p:cNvSpPr txBox="1">
            <a:spLocks noGrp="1"/>
          </p:cNvSpPr>
          <p:nvPr>
            <p:ph type="title" idx="5"/>
          </p:nvPr>
        </p:nvSpPr>
        <p:spPr>
          <a:xfrm>
            <a:off x="2050400" y="4710372"/>
            <a:ext cx="385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1" name="Google Shape;721;p25"/>
          <p:cNvSpPr txBox="1">
            <a:spLocks noGrp="1"/>
          </p:cNvSpPr>
          <p:nvPr>
            <p:ph type="subTitle" idx="6"/>
          </p:nvPr>
        </p:nvSpPr>
        <p:spPr>
          <a:xfrm>
            <a:off x="2050403" y="5432967"/>
            <a:ext cx="38536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2" name="Google Shape;722;p25"/>
          <p:cNvSpPr txBox="1">
            <a:spLocks noGrp="1"/>
          </p:cNvSpPr>
          <p:nvPr>
            <p:ph type="title" idx="7"/>
          </p:nvPr>
        </p:nvSpPr>
        <p:spPr>
          <a:xfrm>
            <a:off x="7377967" y="2004467"/>
            <a:ext cx="385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3" name="Google Shape;723;p25"/>
          <p:cNvSpPr txBox="1">
            <a:spLocks noGrp="1"/>
          </p:cNvSpPr>
          <p:nvPr>
            <p:ph type="subTitle" idx="8"/>
          </p:nvPr>
        </p:nvSpPr>
        <p:spPr>
          <a:xfrm>
            <a:off x="7377967" y="2727061"/>
            <a:ext cx="38540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4" name="Google Shape;724;p25"/>
          <p:cNvSpPr txBox="1">
            <a:spLocks noGrp="1"/>
          </p:cNvSpPr>
          <p:nvPr>
            <p:ph type="title" idx="9"/>
          </p:nvPr>
        </p:nvSpPr>
        <p:spPr>
          <a:xfrm>
            <a:off x="7377967" y="3357420"/>
            <a:ext cx="385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5" name="Google Shape;725;p25"/>
          <p:cNvSpPr txBox="1">
            <a:spLocks noGrp="1"/>
          </p:cNvSpPr>
          <p:nvPr>
            <p:ph type="subTitle" idx="13"/>
          </p:nvPr>
        </p:nvSpPr>
        <p:spPr>
          <a:xfrm>
            <a:off x="7377967" y="4080013"/>
            <a:ext cx="38540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 idx="14"/>
          </p:nvPr>
        </p:nvSpPr>
        <p:spPr>
          <a:xfrm>
            <a:off x="7377967" y="4710372"/>
            <a:ext cx="385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5"/>
          </p:nvPr>
        </p:nvSpPr>
        <p:spPr>
          <a:xfrm>
            <a:off x="7377967" y="5432967"/>
            <a:ext cx="38540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28" name="Google Shape;728;p25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729" name="Google Shape;729;p2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32" name="Google Shape;732;p2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2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4" name="Google Shape;734;p25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35" name="Google Shape;735;p25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1" name="Google Shape;741;p25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742" name="Google Shape;742;p25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5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5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5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5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5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8" name="Google Shape;748;p25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749" name="Google Shape;749;p25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53" name="Google Shape;753;p25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4" name="Google Shape;754;p2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755" name="Google Shape;755;p2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56" name="Google Shape;756;p2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757" name="Google Shape;757;p2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758" name="Google Shape;758;p2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59" name="Google Shape;759;p2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760" name="Google Shape;760;p2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761" name="Google Shape;761;p2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62" name="Google Shape;762;p2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082486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766" name="Google Shape;766;p2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69" name="Google Shape;769;p26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26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1" name="Google Shape;771;p26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72" name="Google Shape;772;p2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8" name="Google Shape;778;p26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779" name="Google Shape;779;p2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2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2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2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2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2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5" name="Google Shape;785;p26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786" name="Google Shape;786;p2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9525192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92" name="Google Shape;792;p2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793" name="Google Shape;793;p2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6" name="Google Shape;796;p27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797" name="Google Shape;797;p2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00" name="Google Shape;800;p27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27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2" name="Google Shape;802;p27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803" name="Google Shape;803;p2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6" name="Google Shape;806;p27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807" name="Google Shape;807;p2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3" name="Google Shape;813;p27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814" name="Google Shape;814;p27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27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6" name="Google Shape;816;p27"/>
          <p:cNvGrpSpPr/>
          <p:nvPr/>
        </p:nvGrpSpPr>
        <p:grpSpPr>
          <a:xfrm>
            <a:off x="251910" y="6382137"/>
            <a:ext cx="44213" cy="237849"/>
            <a:chOff x="146950" y="136450"/>
            <a:chExt cx="484800" cy="2608000"/>
          </a:xfrm>
        </p:grpSpPr>
        <p:sp>
          <p:nvSpPr>
            <p:cNvPr id="817" name="Google Shape;817;p2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1590856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22" name="Google Shape;822;p2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823" name="Google Shape;823;p2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26" name="Google Shape;826;p28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28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8" name="Google Shape;828;p28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829" name="Google Shape;829;p28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830" name="Google Shape;830;p28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28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2" name="Google Shape;832;p28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833" name="Google Shape;833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35" name="Google Shape;835;p28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8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7" name="Google Shape;837;p28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838" name="Google Shape;838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0" name="Google Shape;840;p28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41" name="Google Shape;841;p28"/>
          <p:cNvCxnSpPr/>
          <p:nvPr/>
        </p:nvCxnSpPr>
        <p:spPr>
          <a:xfrm>
            <a:off x="601184" y="2005733"/>
            <a:ext cx="0" cy="28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2" name="Google Shape;842;p28"/>
          <p:cNvGrpSpPr/>
          <p:nvPr/>
        </p:nvGrpSpPr>
        <p:grpSpPr>
          <a:xfrm>
            <a:off x="236835" y="5873678"/>
            <a:ext cx="728100" cy="737345"/>
            <a:chOff x="5353065" y="3400900"/>
            <a:chExt cx="1358057" cy="1375303"/>
          </a:xfrm>
        </p:grpSpPr>
        <p:sp>
          <p:nvSpPr>
            <p:cNvPr id="843" name="Google Shape;843;p28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844" name="Google Shape;844;p28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845" name="Google Shape;845;p28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846" name="Google Shape;846;p2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47" name="Google Shape;847;p2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48" name="Google Shape;848;p28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849" name="Google Shape;849;p2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50" name="Google Shape;850;p2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851" name="Google Shape;851;p28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852" name="Google Shape;852;p28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28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54" name="Google Shape;854;p28"/>
          <p:cNvGrpSpPr/>
          <p:nvPr/>
        </p:nvGrpSpPr>
        <p:grpSpPr>
          <a:xfrm>
            <a:off x="424661" y="5168117"/>
            <a:ext cx="353135" cy="353135"/>
            <a:chOff x="151500" y="5133000"/>
            <a:chExt cx="1123200" cy="1123200"/>
          </a:xfrm>
        </p:grpSpPr>
        <p:sp>
          <p:nvSpPr>
            <p:cNvPr id="855" name="Google Shape;855;p28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856" name="Google Shape;856;p28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28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8" name="Google Shape;858;p28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859" name="Google Shape;859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61" name="Google Shape;861;p28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28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3" name="Google Shape;863;p28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864" name="Google Shape;864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6" name="Google Shape;866;p28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67" name="Google Shape;867;p28"/>
          <p:cNvCxnSpPr/>
          <p:nvPr/>
        </p:nvCxnSpPr>
        <p:spPr>
          <a:xfrm>
            <a:off x="11578267" y="2005733"/>
            <a:ext cx="0" cy="28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8" name="Google Shape;868;p28"/>
          <p:cNvGrpSpPr/>
          <p:nvPr/>
        </p:nvGrpSpPr>
        <p:grpSpPr>
          <a:xfrm>
            <a:off x="11459302" y="4991752"/>
            <a:ext cx="237545" cy="237545"/>
            <a:chOff x="7505300" y="388375"/>
            <a:chExt cx="412500" cy="412500"/>
          </a:xfrm>
        </p:grpSpPr>
        <p:sp>
          <p:nvSpPr>
            <p:cNvPr id="869" name="Google Shape;869;p28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5" name="Google Shape;875;p28"/>
          <p:cNvGrpSpPr/>
          <p:nvPr/>
        </p:nvGrpSpPr>
        <p:grpSpPr>
          <a:xfrm>
            <a:off x="11521099" y="5530720"/>
            <a:ext cx="114304" cy="176329"/>
            <a:chOff x="770225" y="422500"/>
            <a:chExt cx="154800" cy="238800"/>
          </a:xfrm>
        </p:grpSpPr>
        <p:cxnSp>
          <p:nvCxnSpPr>
            <p:cNvPr id="876" name="Google Shape;876;p28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8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8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8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8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8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28"/>
          <p:cNvGrpSpPr/>
          <p:nvPr/>
        </p:nvGrpSpPr>
        <p:grpSpPr>
          <a:xfrm>
            <a:off x="11521092" y="6046035"/>
            <a:ext cx="114299" cy="121288"/>
            <a:chOff x="4272250" y="283425"/>
            <a:chExt cx="2060675" cy="2186688"/>
          </a:xfrm>
        </p:grpSpPr>
        <p:sp>
          <p:nvSpPr>
            <p:cNvPr id="883" name="Google Shape;883;p28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87" name="Google Shape;887;p28"/>
          <p:cNvGrpSpPr/>
          <p:nvPr/>
        </p:nvGrpSpPr>
        <p:grpSpPr>
          <a:xfrm>
            <a:off x="556599" y="5707020"/>
            <a:ext cx="114304" cy="176329"/>
            <a:chOff x="770225" y="422500"/>
            <a:chExt cx="154800" cy="238800"/>
          </a:xfrm>
        </p:grpSpPr>
        <p:cxnSp>
          <p:nvCxnSpPr>
            <p:cNvPr id="888" name="Google Shape;888;p28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8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8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8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8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8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2191004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96" name="Google Shape;896;p2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897" name="Google Shape;897;p2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0" name="Google Shape;900;p29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901" name="Google Shape;901;p29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4" name="Google Shape;904;p29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905" name="Google Shape;905;p2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2880560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10" name="Google Shape;910;p30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911" name="Google Shape;911;p3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14" name="Google Shape;914;p30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30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6" name="Google Shape;916;p30"/>
          <p:cNvGrpSpPr/>
          <p:nvPr/>
        </p:nvGrpSpPr>
        <p:grpSpPr>
          <a:xfrm>
            <a:off x="11410940" y="807319"/>
            <a:ext cx="336048" cy="336048"/>
            <a:chOff x="6144751" y="3389223"/>
            <a:chExt cx="1083560" cy="1083560"/>
          </a:xfrm>
        </p:grpSpPr>
        <p:grpSp>
          <p:nvGrpSpPr>
            <p:cNvPr id="917" name="Google Shape;917;p30"/>
            <p:cNvGrpSpPr/>
            <p:nvPr/>
          </p:nvGrpSpPr>
          <p:grpSpPr>
            <a:xfrm>
              <a:off x="6303450" y="3547975"/>
              <a:ext cx="766200" cy="766200"/>
              <a:chOff x="6303450" y="3547975"/>
              <a:chExt cx="766200" cy="766200"/>
            </a:xfrm>
          </p:grpSpPr>
          <p:cxnSp>
            <p:nvCxnSpPr>
              <p:cNvPr id="918" name="Google Shape;918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0" name="Google Shape;920;p30"/>
            <p:cNvGrpSpPr/>
            <p:nvPr/>
          </p:nvGrpSpPr>
          <p:grpSpPr>
            <a:xfrm rot="2700000">
              <a:off x="6303435" y="3547907"/>
              <a:ext cx="766193" cy="766193"/>
              <a:chOff x="6303450" y="3547975"/>
              <a:chExt cx="766200" cy="766200"/>
            </a:xfrm>
          </p:grpSpPr>
          <p:cxnSp>
            <p:nvCxnSpPr>
              <p:cNvPr id="921" name="Google Shape;921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23" name="Google Shape;923;p30"/>
          <p:cNvGrpSpPr/>
          <p:nvPr/>
        </p:nvGrpSpPr>
        <p:grpSpPr>
          <a:xfrm>
            <a:off x="11410940" y="1571252"/>
            <a:ext cx="336048" cy="336048"/>
            <a:chOff x="6144751" y="3389223"/>
            <a:chExt cx="1083560" cy="1083560"/>
          </a:xfrm>
        </p:grpSpPr>
        <p:grpSp>
          <p:nvGrpSpPr>
            <p:cNvPr id="924" name="Google Shape;924;p30"/>
            <p:cNvGrpSpPr/>
            <p:nvPr/>
          </p:nvGrpSpPr>
          <p:grpSpPr>
            <a:xfrm>
              <a:off x="6303450" y="3547975"/>
              <a:ext cx="766200" cy="766200"/>
              <a:chOff x="6303450" y="3547975"/>
              <a:chExt cx="766200" cy="766200"/>
            </a:xfrm>
          </p:grpSpPr>
          <p:cxnSp>
            <p:nvCxnSpPr>
              <p:cNvPr id="925" name="Google Shape;925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7" name="Google Shape;927;p30"/>
            <p:cNvGrpSpPr/>
            <p:nvPr/>
          </p:nvGrpSpPr>
          <p:grpSpPr>
            <a:xfrm rot="2700000">
              <a:off x="6303435" y="3547907"/>
              <a:ext cx="766193" cy="766193"/>
              <a:chOff x="6303450" y="3547975"/>
              <a:chExt cx="766200" cy="766200"/>
            </a:xfrm>
          </p:grpSpPr>
          <p:cxnSp>
            <p:nvCxnSpPr>
              <p:cNvPr id="928" name="Google Shape;928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30" name="Google Shape;930;p30"/>
          <p:cNvSpPr/>
          <p:nvPr/>
        </p:nvSpPr>
        <p:spPr>
          <a:xfrm>
            <a:off x="11534767" y="1288867"/>
            <a:ext cx="88400" cy="8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31" name="Google Shape;931;p30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932" name="Google Shape;932;p3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5" name="Google Shape;935;p30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936" name="Google Shape;936;p3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9" name="Google Shape;939;p30"/>
          <p:cNvGrpSpPr/>
          <p:nvPr/>
        </p:nvGrpSpPr>
        <p:grpSpPr>
          <a:xfrm>
            <a:off x="251910" y="6382137"/>
            <a:ext cx="44213" cy="237849"/>
            <a:chOff x="146950" y="136450"/>
            <a:chExt cx="484800" cy="2608000"/>
          </a:xfrm>
        </p:grpSpPr>
        <p:sp>
          <p:nvSpPr>
            <p:cNvPr id="940" name="Google Shape;940;p3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3" name="Google Shape;943;p30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944" name="Google Shape;944;p30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30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774429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8" name="Google Shape;948;p3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949" name="Google Shape;949;p3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52" name="Google Shape;952;p31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31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4" name="Google Shape;954;p31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955" name="Google Shape;955;p3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956" name="Google Shape;956;p3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3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58" name="Google Shape;958;p3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959" name="Google Shape;959;p3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3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61" name="Google Shape;961;p3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3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3" name="Google Shape;963;p3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964" name="Google Shape;964;p3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3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66" name="Google Shape;966;p3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7" name="Google Shape;967;p31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968" name="Google Shape;968;p31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9" name="Google Shape;969;p31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70" name="Google Shape;970;p31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971" name="Google Shape;971;p31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74" name="Google Shape;974;p31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975" name="Google Shape;975;p3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78" name="Google Shape;978;p31"/>
          <p:cNvCxnSpPr/>
          <p:nvPr/>
        </p:nvCxnSpPr>
        <p:spPr>
          <a:xfrm rot="10800000">
            <a:off x="2641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9" name="Google Shape;979;p31"/>
          <p:cNvGrpSpPr/>
          <p:nvPr/>
        </p:nvGrpSpPr>
        <p:grpSpPr>
          <a:xfrm>
            <a:off x="482236" y="5220534"/>
            <a:ext cx="237545" cy="237545"/>
            <a:chOff x="7505300" y="388375"/>
            <a:chExt cx="412500" cy="412500"/>
          </a:xfrm>
        </p:grpSpPr>
        <p:sp>
          <p:nvSpPr>
            <p:cNvPr id="980" name="Google Shape;980;p3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86" name="Google Shape;986;p31"/>
          <p:cNvGrpSpPr/>
          <p:nvPr/>
        </p:nvGrpSpPr>
        <p:grpSpPr>
          <a:xfrm>
            <a:off x="544032" y="5759504"/>
            <a:ext cx="114304" cy="176329"/>
            <a:chOff x="770225" y="422500"/>
            <a:chExt cx="154800" cy="238800"/>
          </a:xfrm>
        </p:grpSpPr>
        <p:cxnSp>
          <p:nvCxnSpPr>
            <p:cNvPr id="987" name="Google Shape;987;p3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3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3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3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3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3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31"/>
          <p:cNvGrpSpPr/>
          <p:nvPr/>
        </p:nvGrpSpPr>
        <p:grpSpPr>
          <a:xfrm>
            <a:off x="544025" y="6274817"/>
            <a:ext cx="114299" cy="121288"/>
            <a:chOff x="4272250" y="283425"/>
            <a:chExt cx="2060675" cy="2186688"/>
          </a:xfrm>
        </p:grpSpPr>
        <p:sp>
          <p:nvSpPr>
            <p:cNvPr id="994" name="Google Shape;994;p3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8604192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00" name="Google Shape;1000;p32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1" name="Google Shape;1001;p32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2" name="Google Shape;1002;p32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003" name="Google Shape;1003;p32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9" name="Google Shape;1009;p32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010" name="Google Shape;1010;p32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32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32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32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32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6" name="Google Shape;1016;p32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017" name="Google Shape;1017;p32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1" name="Google Shape;1021;p32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1022" name="Google Shape;1022;p32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32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4" name="Google Shape;1024;p32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025" name="Google Shape;1025;p3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8" name="Google Shape;1028;p32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029" name="Google Shape;1029;p3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509794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34" name="Google Shape;1034;p3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35" name="Google Shape;1035;p3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038" name="Google Shape;1038;p33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33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0" name="Google Shape;1040;p33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041" name="Google Shape;1041;p3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042" name="Google Shape;1042;p3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3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4" name="Google Shape;1044;p3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045" name="Google Shape;1045;p3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3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7" name="Google Shape;1047;p3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3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9" name="Google Shape;1049;p3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050" name="Google Shape;1050;p3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3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52" name="Google Shape;1052;p3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053" name="Google Shape;1053;p33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4" name="Google Shape;1054;p33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055" name="Google Shape;1055;p33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056" name="Google Shape;1056;p33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057" name="Google Shape;1057;p33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58" name="Google Shape;1058;p33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59" name="Google Shape;1059;p33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060" name="Google Shape;1060;p33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61" name="Google Shape;1061;p33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62" name="Google Shape;1062;p33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063" name="Google Shape;1063;p33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1064" name="Google Shape;1064;p33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33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0939362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8" name="Google Shape;1068;p3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69" name="Google Shape;1069;p3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72" name="Google Shape;1072;p34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073" name="Google Shape;1073;p34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074" name="Google Shape;1074;p34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34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76" name="Google Shape;1076;p34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077" name="Google Shape;1077;p3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3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79" name="Google Shape;1079;p34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34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1" name="Google Shape;1081;p34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082" name="Google Shape;1082;p3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3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84" name="Google Shape;1084;p34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85" name="Google Shape;1085;p34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1086" name="Google Shape;1086;p34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34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75587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 txBox="1">
            <a:spLocks noGrp="1"/>
          </p:cNvSpPr>
          <p:nvPr>
            <p:ph type="title"/>
          </p:nvPr>
        </p:nvSpPr>
        <p:spPr>
          <a:xfrm>
            <a:off x="960000" y="2673433"/>
            <a:ext cx="4338800" cy="7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1"/>
          </p:nvPr>
        </p:nvSpPr>
        <p:spPr>
          <a:xfrm>
            <a:off x="960000" y="3508567"/>
            <a:ext cx="43388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4" name="Google Shape;444;p1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45" name="Google Shape;445;p1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8" name="Google Shape;448;p19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449" name="Google Shape;449;p19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9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5889786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90" name="Google Shape;1090;p35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91" name="Google Shape;1091;p3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094" name="Google Shape;1094;p3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3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6" name="Google Shape;1096;p35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097" name="Google Shape;1097;p35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098" name="Google Shape;1098;p35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35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00" name="Google Shape;1100;p35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101" name="Google Shape;1101;p3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3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03" name="Google Shape;1103;p35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35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05" name="Google Shape;1105;p35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106" name="Google Shape;1106;p3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3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8" name="Google Shape;1108;p35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09" name="Google Shape;1109;p35"/>
          <p:cNvCxnSpPr/>
          <p:nvPr/>
        </p:nvCxnSpPr>
        <p:spPr>
          <a:xfrm>
            <a:off x="11574833" y="2356300"/>
            <a:ext cx="0" cy="282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0" name="Google Shape;1110;p3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111" name="Google Shape;1111;p3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112" name="Google Shape;1112;p3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13" name="Google Shape;1113;p3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14" name="Google Shape;1114;p3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15" name="Google Shape;1115;p3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116" name="Google Shape;1116;p3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17" name="Google Shape;1117;p3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18" name="Google Shape;1118;p3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119" name="Google Shape;1119;p35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1120" name="Google Shape;1120;p35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1" name="Google Shape;1121;p35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8690416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6"/>
          <p:cNvSpPr txBox="1">
            <a:spLocks noGrp="1"/>
          </p:cNvSpPr>
          <p:nvPr>
            <p:ph type="title" hasCustomPrompt="1"/>
          </p:nvPr>
        </p:nvSpPr>
        <p:spPr>
          <a:xfrm>
            <a:off x="921600" y="1015363"/>
            <a:ext cx="5493600" cy="8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4" name="Google Shape;1124;p36"/>
          <p:cNvSpPr txBox="1">
            <a:spLocks noGrp="1"/>
          </p:cNvSpPr>
          <p:nvPr>
            <p:ph type="subTitle" idx="1"/>
          </p:nvPr>
        </p:nvSpPr>
        <p:spPr>
          <a:xfrm>
            <a:off x="921600" y="1909541"/>
            <a:ext cx="5493600" cy="4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5" name="Google Shape;1125;p36"/>
          <p:cNvSpPr txBox="1">
            <a:spLocks noGrp="1"/>
          </p:cNvSpPr>
          <p:nvPr>
            <p:ph type="title" idx="2" hasCustomPrompt="1"/>
          </p:nvPr>
        </p:nvSpPr>
        <p:spPr>
          <a:xfrm>
            <a:off x="921600" y="2730085"/>
            <a:ext cx="5493600" cy="8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6" name="Google Shape;1126;p36"/>
          <p:cNvSpPr txBox="1">
            <a:spLocks noGrp="1"/>
          </p:cNvSpPr>
          <p:nvPr>
            <p:ph type="subTitle" idx="3"/>
          </p:nvPr>
        </p:nvSpPr>
        <p:spPr>
          <a:xfrm>
            <a:off x="921600" y="3630889"/>
            <a:ext cx="5493600" cy="4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7" name="Google Shape;1127;p36"/>
          <p:cNvSpPr txBox="1">
            <a:spLocks noGrp="1"/>
          </p:cNvSpPr>
          <p:nvPr>
            <p:ph type="title" idx="4" hasCustomPrompt="1"/>
          </p:nvPr>
        </p:nvSpPr>
        <p:spPr>
          <a:xfrm>
            <a:off x="921600" y="4457299"/>
            <a:ext cx="5493600" cy="8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8" name="Google Shape;1128;p36"/>
          <p:cNvSpPr txBox="1">
            <a:spLocks noGrp="1"/>
          </p:cNvSpPr>
          <p:nvPr>
            <p:ph type="subTitle" idx="5"/>
          </p:nvPr>
        </p:nvSpPr>
        <p:spPr>
          <a:xfrm>
            <a:off x="921600" y="5352237"/>
            <a:ext cx="5493600" cy="4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29" name="Google Shape;1129;p3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130" name="Google Shape;1130;p3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33" name="Google Shape;1133;p36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134" name="Google Shape;1134;p36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135" name="Google Shape;1135;p36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36" name="Google Shape;1136;p36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37" name="Google Shape;1137;p36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38" name="Google Shape;1138;p36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139" name="Google Shape;1139;p36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40" name="Google Shape;1140;p36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41" name="Google Shape;1141;p36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142" name="Google Shape;1142;p36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143" name="Google Shape;1143;p36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147" name="Google Shape;1147;p3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223826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 txBox="1">
            <a:spLocks noGrp="1"/>
          </p:cNvSpPr>
          <p:nvPr>
            <p:ph type="title"/>
          </p:nvPr>
        </p:nvSpPr>
        <p:spPr>
          <a:xfrm>
            <a:off x="2762184" y="37684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2" name="Google Shape;1152;p37"/>
          <p:cNvSpPr txBox="1">
            <a:spLocks noGrp="1"/>
          </p:cNvSpPr>
          <p:nvPr>
            <p:ph type="subTitle" idx="1"/>
          </p:nvPr>
        </p:nvSpPr>
        <p:spPr>
          <a:xfrm>
            <a:off x="2762184" y="45504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3" name="Google Shape;1153;p37"/>
          <p:cNvSpPr txBox="1">
            <a:spLocks noGrp="1"/>
          </p:cNvSpPr>
          <p:nvPr>
            <p:ph type="title" idx="2"/>
          </p:nvPr>
        </p:nvSpPr>
        <p:spPr>
          <a:xfrm>
            <a:off x="8054015" y="37684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4" name="Google Shape;1154;p37"/>
          <p:cNvSpPr txBox="1">
            <a:spLocks noGrp="1"/>
          </p:cNvSpPr>
          <p:nvPr>
            <p:ph type="subTitle" idx="3"/>
          </p:nvPr>
        </p:nvSpPr>
        <p:spPr>
          <a:xfrm>
            <a:off x="8054015" y="45504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5" name="Google Shape;1155;p37"/>
          <p:cNvSpPr txBox="1">
            <a:spLocks noGrp="1"/>
          </p:cNvSpPr>
          <p:nvPr>
            <p:ph type="title" idx="4" hasCustomPrompt="1"/>
          </p:nvPr>
        </p:nvSpPr>
        <p:spPr>
          <a:xfrm>
            <a:off x="2762207" y="2743200"/>
            <a:ext cx="3178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56" name="Google Shape;1156;p37"/>
          <p:cNvSpPr txBox="1">
            <a:spLocks noGrp="1"/>
          </p:cNvSpPr>
          <p:nvPr>
            <p:ph type="title" idx="5" hasCustomPrompt="1"/>
          </p:nvPr>
        </p:nvSpPr>
        <p:spPr>
          <a:xfrm>
            <a:off x="8054007" y="2743200"/>
            <a:ext cx="3178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57" name="Google Shape;1157;p3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159" name="Google Shape;1159;p3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62" name="Google Shape;1162;p37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3" name="Google Shape;1163;p37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4" name="Google Shape;1164;p37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165" name="Google Shape;1165;p3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1" name="Google Shape;1171;p37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172" name="Google Shape;1172;p3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3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3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3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3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3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37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179" name="Google Shape;1179;p37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236835" y="5873678"/>
            <a:ext cx="728100" cy="737345"/>
            <a:chOff x="5353065" y="3400900"/>
            <a:chExt cx="1358057" cy="1375303"/>
          </a:xfrm>
        </p:grpSpPr>
        <p:sp>
          <p:nvSpPr>
            <p:cNvPr id="1184" name="Google Shape;1184;p37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185" name="Google Shape;1185;p37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86" name="Google Shape;1186;p37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87" name="Google Shape;1187;p3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88" name="Google Shape;1188;p3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189" name="Google Shape;1189;p37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90" name="Google Shape;1190;p3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91" name="Google Shape;1191;p3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192" name="Google Shape;1192;p37"/>
          <p:cNvGrpSpPr/>
          <p:nvPr/>
        </p:nvGrpSpPr>
        <p:grpSpPr>
          <a:xfrm>
            <a:off x="424661" y="5168117"/>
            <a:ext cx="353135" cy="353135"/>
            <a:chOff x="151500" y="5133000"/>
            <a:chExt cx="1123200" cy="1123200"/>
          </a:xfrm>
        </p:grpSpPr>
        <p:sp>
          <p:nvSpPr>
            <p:cNvPr id="1193" name="Google Shape;1193;p3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194" name="Google Shape;1194;p3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3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6" name="Google Shape;1196;p3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197" name="Google Shape;1197;p3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3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99" name="Google Shape;1199;p3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3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01" name="Google Shape;1201;p3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02" name="Google Shape;1202;p3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3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4" name="Google Shape;1204;p3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05" name="Google Shape;1205;p37"/>
          <p:cNvGrpSpPr/>
          <p:nvPr/>
        </p:nvGrpSpPr>
        <p:grpSpPr>
          <a:xfrm>
            <a:off x="556599" y="5707020"/>
            <a:ext cx="114304" cy="176329"/>
            <a:chOff x="770225" y="422500"/>
            <a:chExt cx="154800" cy="238800"/>
          </a:xfrm>
        </p:grpSpPr>
        <p:cxnSp>
          <p:nvCxnSpPr>
            <p:cNvPr id="1206" name="Google Shape;1206;p3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3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3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3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3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3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7127919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8"/>
          <p:cNvSpPr txBox="1">
            <a:spLocks noGrp="1"/>
          </p:cNvSpPr>
          <p:nvPr>
            <p:ph type="title"/>
          </p:nvPr>
        </p:nvSpPr>
        <p:spPr>
          <a:xfrm>
            <a:off x="5343200" y="2905033"/>
            <a:ext cx="58980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4" name="Google Shape;1214;p38"/>
          <p:cNvSpPr txBox="1">
            <a:spLocks noGrp="1"/>
          </p:cNvSpPr>
          <p:nvPr>
            <p:ph type="title" idx="2" hasCustomPrompt="1"/>
          </p:nvPr>
        </p:nvSpPr>
        <p:spPr>
          <a:xfrm>
            <a:off x="5343200" y="1626167"/>
            <a:ext cx="589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15" name="Google Shape;1215;p38"/>
          <p:cNvSpPr txBox="1">
            <a:spLocks noGrp="1"/>
          </p:cNvSpPr>
          <p:nvPr>
            <p:ph type="subTitle" idx="1"/>
          </p:nvPr>
        </p:nvSpPr>
        <p:spPr>
          <a:xfrm>
            <a:off x="5343200" y="4693367"/>
            <a:ext cx="58980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16" name="Google Shape;1216;p3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217" name="Google Shape;1217;p3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221" name="Google Shape;1221;p38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225" name="Google Shape;1225;p3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8" name="Google Shape;1228;p38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229" name="Google Shape;1229;p38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230" name="Google Shape;1230;p38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31" name="Google Shape;1231;p38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32" name="Google Shape;1232;p3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3" name="Google Shape;1233;p3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234" name="Google Shape;1234;p38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35" name="Google Shape;1235;p3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6" name="Google Shape;1236;p3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971877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9"/>
          <p:cNvSpPr txBox="1">
            <a:spLocks noGrp="1"/>
          </p:cNvSpPr>
          <p:nvPr>
            <p:ph type="title"/>
          </p:nvPr>
        </p:nvSpPr>
        <p:spPr>
          <a:xfrm>
            <a:off x="960000" y="719216"/>
            <a:ext cx="57264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9" name="Google Shape;1239;p39"/>
          <p:cNvSpPr txBox="1">
            <a:spLocks noGrp="1"/>
          </p:cNvSpPr>
          <p:nvPr>
            <p:ph type="subTitle" idx="1"/>
          </p:nvPr>
        </p:nvSpPr>
        <p:spPr>
          <a:xfrm>
            <a:off x="950800" y="20294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0" name="Google Shape;1240;p3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241" name="Google Shape;1241;p3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44" name="Google Shape;1244;p39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245" name="Google Shape;1245;p39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48" name="Google Shape;1248;p39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249" name="Google Shape;1249;p3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2" name="Google Shape;1252;p39"/>
          <p:cNvSpPr txBox="1"/>
          <p:nvPr/>
        </p:nvSpPr>
        <p:spPr>
          <a:xfrm>
            <a:off x="960000" y="4880767"/>
            <a:ext cx="5030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including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" sz="1467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  <p:extLst>
      <p:ext uri="{BB962C8B-B14F-4D97-AF65-F5344CB8AC3E}">
        <p14:creationId xmlns:p14="http://schemas.microsoft.com/office/powerpoint/2010/main" val="54438697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40"/>
          <p:cNvGrpSpPr/>
          <p:nvPr/>
        </p:nvGrpSpPr>
        <p:grpSpPr>
          <a:xfrm>
            <a:off x="11055674" y="5739116"/>
            <a:ext cx="994279" cy="1006905"/>
            <a:chOff x="5353065" y="3400900"/>
            <a:chExt cx="1358057" cy="1375303"/>
          </a:xfrm>
        </p:grpSpPr>
        <p:sp>
          <p:nvSpPr>
            <p:cNvPr id="1255" name="Google Shape;1255;p40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256" name="Google Shape;1256;p40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57" name="Google Shape;1257;p40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58" name="Google Shape;1258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9" name="Google Shape;1259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260" name="Google Shape;1260;p40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61" name="Google Shape;1261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2" name="Google Shape;1262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263" name="Google Shape;1263;p40"/>
          <p:cNvGrpSpPr/>
          <p:nvPr/>
        </p:nvGrpSpPr>
        <p:grpSpPr>
          <a:xfrm>
            <a:off x="142041" y="5739116"/>
            <a:ext cx="994279" cy="1006905"/>
            <a:chOff x="5353065" y="3400900"/>
            <a:chExt cx="1358057" cy="1375303"/>
          </a:xfrm>
        </p:grpSpPr>
        <p:sp>
          <p:nvSpPr>
            <p:cNvPr id="1264" name="Google Shape;1264;p40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265" name="Google Shape;1265;p40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66" name="Google Shape;1266;p40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67" name="Google Shape;1267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8" name="Google Shape;1268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269" name="Google Shape;1269;p40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70" name="Google Shape;1270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71" name="Google Shape;1271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272" name="Google Shape;1272;p40"/>
          <p:cNvGrpSpPr/>
          <p:nvPr/>
        </p:nvGrpSpPr>
        <p:grpSpPr>
          <a:xfrm>
            <a:off x="11376259" y="4695817"/>
            <a:ext cx="353135" cy="353135"/>
            <a:chOff x="151500" y="5133000"/>
            <a:chExt cx="1123200" cy="1123200"/>
          </a:xfrm>
        </p:grpSpPr>
        <p:sp>
          <p:nvSpPr>
            <p:cNvPr id="1273" name="Google Shape;1273;p4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74" name="Google Shape;1274;p4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76" name="Google Shape;1276;p4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277" name="Google Shape;1277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9" name="Google Shape;1279;p4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81" name="Google Shape;1281;p4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82" name="Google Shape;1282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84" name="Google Shape;1284;p4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5" name="Google Shape;1285;p40"/>
          <p:cNvGrpSpPr/>
          <p:nvPr/>
        </p:nvGrpSpPr>
        <p:grpSpPr>
          <a:xfrm>
            <a:off x="11188750" y="5250819"/>
            <a:ext cx="728151" cy="488291"/>
            <a:chOff x="7145697" y="2502900"/>
            <a:chExt cx="1784100" cy="1196400"/>
          </a:xfrm>
        </p:grpSpPr>
        <p:sp>
          <p:nvSpPr>
            <p:cNvPr id="1286" name="Google Shape;1286;p40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7" name="Google Shape;1287;p40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8" name="Google Shape;1288;p40"/>
          <p:cNvGrpSpPr/>
          <p:nvPr/>
        </p:nvGrpSpPr>
        <p:grpSpPr>
          <a:xfrm>
            <a:off x="462626" y="4695817"/>
            <a:ext cx="353135" cy="353135"/>
            <a:chOff x="151500" y="5133000"/>
            <a:chExt cx="1123200" cy="1123200"/>
          </a:xfrm>
        </p:grpSpPr>
        <p:sp>
          <p:nvSpPr>
            <p:cNvPr id="1289" name="Google Shape;1289;p4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90" name="Google Shape;1290;p4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2" name="Google Shape;1292;p4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293" name="Google Shape;1293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95" name="Google Shape;1295;p4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4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7" name="Google Shape;1297;p4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98" name="Google Shape;1298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00" name="Google Shape;1300;p4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01" name="Google Shape;1301;p40"/>
          <p:cNvGrpSpPr/>
          <p:nvPr/>
        </p:nvGrpSpPr>
        <p:grpSpPr>
          <a:xfrm>
            <a:off x="275117" y="5250819"/>
            <a:ext cx="728151" cy="488291"/>
            <a:chOff x="7145697" y="2502900"/>
            <a:chExt cx="1784100" cy="1196400"/>
          </a:xfrm>
        </p:grpSpPr>
        <p:sp>
          <p:nvSpPr>
            <p:cNvPr id="1302" name="Google Shape;1302;p40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40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04" name="Google Shape;1304;p40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305" name="Google Shape;1305;p4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11" name="Google Shape;1311;p40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312" name="Google Shape;1312;p4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4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4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8" name="Google Shape;1318;p40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319" name="Google Shape;1319;p4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23" name="Google Shape;1323;p40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1324" name="Google Shape;1324;p4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0" name="Google Shape;1330;p40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1331" name="Google Shape;1331;p4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4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4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4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4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4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7" name="Google Shape;1337;p40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1338" name="Google Shape;1338;p4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5222811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344" name="Google Shape;1344;p4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7" name="Google Shape;1347;p41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348" name="Google Shape;1348;p41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1" name="Google Shape;1351;p41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352" name="Google Shape;1352;p4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8" name="Google Shape;1358;p41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359" name="Google Shape;1359;p4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4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4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4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4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4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65" name="Google Shape;1365;p41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366" name="Google Shape;1366;p4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70" name="Google Shape;1370;p41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1371" name="Google Shape;1371;p4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372" name="Google Shape;1372;p4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3" name="Google Shape;1373;p4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74" name="Google Shape;1374;p4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375" name="Google Shape;1375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77" name="Google Shape;1377;p4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4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79" name="Google Shape;1379;p4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380" name="Google Shape;1380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2" name="Google Shape;1382;p4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83" name="Google Shape;1383;p41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41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385" name="Google Shape;1385;p4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8" name="Google Shape;1388;p41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1389" name="Google Shape;1389;p4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95" name="Google Shape;1395;p41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1396" name="Google Shape;1396;p4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4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2" name="Google Shape;1402;p41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1403" name="Google Shape;1403;p4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363666" y="6005046"/>
            <a:ext cx="475039" cy="475039"/>
            <a:chOff x="151500" y="5133000"/>
            <a:chExt cx="1123200" cy="1123200"/>
          </a:xfrm>
        </p:grpSpPr>
        <p:sp>
          <p:nvSpPr>
            <p:cNvPr id="1408" name="Google Shape;1408;p4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409" name="Google Shape;1409;p4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1" name="Google Shape;1411;p4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412" name="Google Shape;1412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14" name="Google Shape;1414;p4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4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6" name="Google Shape;1416;p4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417" name="Google Shape;1417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19" name="Google Shape;1419;p4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420" name="Google Shape;1420;p41"/>
          <p:cNvCxnSpPr/>
          <p:nvPr/>
        </p:nvCxnSpPr>
        <p:spPr>
          <a:xfrm>
            <a:off x="597767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696465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CDD6-FFD1-9B46-BD42-3ACB0190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5E86-F287-6F4C-8D7D-586FA214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E1D8-DD6F-DD4F-BCB8-DFBE261F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7F30-BD87-D24C-8167-274D642F416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BAED-5B94-A84F-B4B0-779CC1D0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61E7-F9F7-8C41-B031-48C4826A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B48F-901D-194A-9AC6-3A3D40D8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105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20521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2673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"/>
          <p:cNvSpPr txBox="1">
            <a:spLocks noGrp="1"/>
          </p:cNvSpPr>
          <p:nvPr>
            <p:ph type="body" idx="1"/>
          </p:nvPr>
        </p:nvSpPr>
        <p:spPr>
          <a:xfrm>
            <a:off x="960000" y="2044600"/>
            <a:ext cx="49584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3" name="Google Shape;453;p20"/>
          <p:cNvSpPr txBox="1">
            <a:spLocks noGrp="1"/>
          </p:cNvSpPr>
          <p:nvPr>
            <p:ph type="body" idx="2"/>
          </p:nvPr>
        </p:nvSpPr>
        <p:spPr>
          <a:xfrm>
            <a:off x="6273483" y="2044600"/>
            <a:ext cx="49584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5" name="Google Shape;455;p20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56" name="Google Shape;456;p2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59" name="Google Shape;459;p20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20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1" name="Google Shape;461;p20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462" name="Google Shape;462;p2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8" name="Google Shape;468;p20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469" name="Google Shape;469;p2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2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20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476" name="Google Shape;476;p2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481" name="Google Shape;481;p2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82" name="Google Shape;482;p2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2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4" name="Google Shape;484;p2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485" name="Google Shape;485;p2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2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7" name="Google Shape;487;p2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9" name="Google Shape;489;p2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490" name="Google Shape;490;p2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2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2" name="Google Shape;492;p2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93" name="Google Shape;493;p20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91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960000" y="2905033"/>
            <a:ext cx="58980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626167"/>
            <a:ext cx="589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60000" y="4693367"/>
            <a:ext cx="58980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3" name="Google Shape;23;p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837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6" name="Google Shape;496;p21"/>
          <p:cNvSpPr txBox="1">
            <a:spLocks noGrp="1"/>
          </p:cNvSpPr>
          <p:nvPr>
            <p:ph type="title" idx="2"/>
          </p:nvPr>
        </p:nvSpPr>
        <p:spPr>
          <a:xfrm>
            <a:off x="960000" y="3596600"/>
            <a:ext cx="29004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7" name="Google Shape;497;p21"/>
          <p:cNvSpPr txBox="1">
            <a:spLocks noGrp="1"/>
          </p:cNvSpPr>
          <p:nvPr>
            <p:ph type="subTitle" idx="1"/>
          </p:nvPr>
        </p:nvSpPr>
        <p:spPr>
          <a:xfrm>
            <a:off x="960100" y="466888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21"/>
          <p:cNvSpPr txBox="1">
            <a:spLocks noGrp="1"/>
          </p:cNvSpPr>
          <p:nvPr>
            <p:ph type="title" idx="3"/>
          </p:nvPr>
        </p:nvSpPr>
        <p:spPr>
          <a:xfrm>
            <a:off x="4645896" y="3596600"/>
            <a:ext cx="29004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9" name="Google Shape;499;p21"/>
          <p:cNvSpPr txBox="1">
            <a:spLocks noGrp="1"/>
          </p:cNvSpPr>
          <p:nvPr>
            <p:ph type="subTitle" idx="4"/>
          </p:nvPr>
        </p:nvSpPr>
        <p:spPr>
          <a:xfrm>
            <a:off x="4645895" y="466888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21"/>
          <p:cNvSpPr txBox="1">
            <a:spLocks noGrp="1"/>
          </p:cNvSpPr>
          <p:nvPr>
            <p:ph type="title" idx="5"/>
          </p:nvPr>
        </p:nvSpPr>
        <p:spPr>
          <a:xfrm>
            <a:off x="8331700" y="3596600"/>
            <a:ext cx="29004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21"/>
          <p:cNvSpPr txBox="1">
            <a:spLocks noGrp="1"/>
          </p:cNvSpPr>
          <p:nvPr>
            <p:ph type="subTitle" idx="6"/>
          </p:nvPr>
        </p:nvSpPr>
        <p:spPr>
          <a:xfrm>
            <a:off x="8331799" y="466888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2" name="Google Shape;502;p2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503" name="Google Shape;503;p2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06" name="Google Shape;506;p21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21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8" name="Google Shape;508;p21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509" name="Google Shape;509;p2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10" name="Google Shape;510;p2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2" name="Google Shape;512;p2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513" name="Google Shape;513;p2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2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15" name="Google Shape;515;p2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2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7" name="Google Shape;517;p2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518" name="Google Shape;518;p2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0" name="Google Shape;520;p2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1" name="Google Shape;521;p21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522" name="Google Shape;522;p21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3" name="Google Shape;523;p21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524" name="Google Shape;524;p21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25" name="Google Shape;525;p21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6" name="Google Shape;526;p21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27" name="Google Shape;527;p21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28" name="Google Shape;528;p21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530" name="Google Shape;530;p21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531" name="Google Shape;531;p21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1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3" name="Google Shape;533;p21"/>
          <p:cNvGrpSpPr/>
          <p:nvPr/>
        </p:nvGrpSpPr>
        <p:grpSpPr>
          <a:xfrm rot="5400000">
            <a:off x="429537" y="6212111"/>
            <a:ext cx="474951" cy="60899"/>
            <a:chOff x="1343600" y="1175650"/>
            <a:chExt cx="517075" cy="66300"/>
          </a:xfrm>
        </p:grpSpPr>
        <p:sp>
          <p:nvSpPr>
            <p:cNvPr id="534" name="Google Shape;534;p21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40" name="Google Shape;540;p21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4791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title" idx="2"/>
          </p:nvPr>
        </p:nvSpPr>
        <p:spPr>
          <a:xfrm>
            <a:off x="960000" y="4200633"/>
            <a:ext cx="3111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4" name="Google Shape;544;p22"/>
          <p:cNvSpPr txBox="1">
            <a:spLocks noGrp="1"/>
          </p:cNvSpPr>
          <p:nvPr>
            <p:ph type="subTitle" idx="1"/>
          </p:nvPr>
        </p:nvSpPr>
        <p:spPr>
          <a:xfrm>
            <a:off x="960100" y="4978500"/>
            <a:ext cx="311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5" name="Google Shape;545;p22"/>
          <p:cNvSpPr txBox="1">
            <a:spLocks noGrp="1"/>
          </p:cNvSpPr>
          <p:nvPr>
            <p:ph type="title" idx="3"/>
          </p:nvPr>
        </p:nvSpPr>
        <p:spPr>
          <a:xfrm>
            <a:off x="4540304" y="4200633"/>
            <a:ext cx="3111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6" name="Google Shape;546;p22"/>
          <p:cNvSpPr txBox="1">
            <a:spLocks noGrp="1"/>
          </p:cNvSpPr>
          <p:nvPr>
            <p:ph type="subTitle" idx="4"/>
          </p:nvPr>
        </p:nvSpPr>
        <p:spPr>
          <a:xfrm>
            <a:off x="4540293" y="4978500"/>
            <a:ext cx="311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22"/>
          <p:cNvSpPr txBox="1">
            <a:spLocks noGrp="1"/>
          </p:cNvSpPr>
          <p:nvPr>
            <p:ph type="title" idx="5"/>
          </p:nvPr>
        </p:nvSpPr>
        <p:spPr>
          <a:xfrm>
            <a:off x="8120600" y="4200633"/>
            <a:ext cx="3111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22"/>
          <p:cNvSpPr txBox="1">
            <a:spLocks noGrp="1"/>
          </p:cNvSpPr>
          <p:nvPr>
            <p:ph type="subTitle" idx="6"/>
          </p:nvPr>
        </p:nvSpPr>
        <p:spPr>
          <a:xfrm>
            <a:off x="8120700" y="4978500"/>
            <a:ext cx="311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49" name="Google Shape;549;p22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550" name="Google Shape;550;p2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53" name="Google Shape;553;p22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22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22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556" name="Google Shape;556;p22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22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563" name="Google Shape;563;p22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2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22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22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2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2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2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570" name="Google Shape;570;p22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575" name="Google Shape;575;p2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579" name="Google Shape;579;p2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251910" y="6382137"/>
            <a:ext cx="44213" cy="237849"/>
            <a:chOff x="146950" y="136450"/>
            <a:chExt cx="484800" cy="2608000"/>
          </a:xfrm>
        </p:grpSpPr>
        <p:sp>
          <p:nvSpPr>
            <p:cNvPr id="583" name="Google Shape;583;p2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587" name="Google Shape;587;p22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89645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title" idx="2"/>
          </p:nvPr>
        </p:nvSpPr>
        <p:spPr>
          <a:xfrm>
            <a:off x="960019" y="22438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2" name="Google Shape;592;p23"/>
          <p:cNvSpPr txBox="1">
            <a:spLocks noGrp="1"/>
          </p:cNvSpPr>
          <p:nvPr>
            <p:ph type="subTitle" idx="1"/>
          </p:nvPr>
        </p:nvSpPr>
        <p:spPr>
          <a:xfrm>
            <a:off x="960019" y="3025833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3" name="Google Shape;593;p23"/>
          <p:cNvSpPr txBox="1">
            <a:spLocks noGrp="1"/>
          </p:cNvSpPr>
          <p:nvPr>
            <p:ph type="title" idx="3"/>
          </p:nvPr>
        </p:nvSpPr>
        <p:spPr>
          <a:xfrm>
            <a:off x="8394411" y="22438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4" name="Google Shape;594;p23"/>
          <p:cNvSpPr txBox="1">
            <a:spLocks noGrp="1"/>
          </p:cNvSpPr>
          <p:nvPr>
            <p:ph type="subTitle" idx="4"/>
          </p:nvPr>
        </p:nvSpPr>
        <p:spPr>
          <a:xfrm>
            <a:off x="8394409" y="3025700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5" name="Google Shape;595;p23"/>
          <p:cNvSpPr txBox="1">
            <a:spLocks noGrp="1"/>
          </p:cNvSpPr>
          <p:nvPr>
            <p:ph type="title" idx="5"/>
          </p:nvPr>
        </p:nvSpPr>
        <p:spPr>
          <a:xfrm>
            <a:off x="960001" y="41550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6" name="Google Shape;596;p23"/>
          <p:cNvSpPr txBox="1">
            <a:spLocks noGrp="1"/>
          </p:cNvSpPr>
          <p:nvPr>
            <p:ph type="subTitle" idx="6"/>
          </p:nvPr>
        </p:nvSpPr>
        <p:spPr>
          <a:xfrm>
            <a:off x="960019" y="4937200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3"/>
          <p:cNvSpPr txBox="1">
            <a:spLocks noGrp="1"/>
          </p:cNvSpPr>
          <p:nvPr>
            <p:ph type="title" idx="7"/>
          </p:nvPr>
        </p:nvSpPr>
        <p:spPr>
          <a:xfrm>
            <a:off x="8394400" y="41550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3"/>
          <p:cNvSpPr txBox="1">
            <a:spLocks noGrp="1"/>
          </p:cNvSpPr>
          <p:nvPr>
            <p:ph type="subTitle" idx="8"/>
          </p:nvPr>
        </p:nvSpPr>
        <p:spPr>
          <a:xfrm>
            <a:off x="8394409" y="4937200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99" name="Google Shape;599;p2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600" name="Google Shape;600;p2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3" name="Google Shape;603;p23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604" name="Google Shape;604;p23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07" name="Google Shape;607;p23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23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" name="Google Shape;609;p23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610" name="Google Shape;610;p2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617" name="Google Shape;617;p2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2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3" name="Google Shape;623;p23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624" name="Google Shape;624;p2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629" name="Google Shape;629;p2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30" name="Google Shape;630;p2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2" name="Google Shape;632;p2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633" name="Google Shape;633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5" name="Google Shape;635;p2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2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7" name="Google Shape;637;p2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638" name="Google Shape;638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0" name="Google Shape;640;p2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41" name="Google Shape;641;p23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2" name="Google Shape;642;p23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643" name="Google Shape;643;p2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3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647" name="Google Shape;647;p2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3" name="Google Shape;653;p23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654" name="Google Shape;654;p2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2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2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2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0" name="Google Shape;660;p23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661" name="Google Shape;661;p2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5" name="Google Shape;665;p23"/>
          <p:cNvGrpSpPr/>
          <p:nvPr/>
        </p:nvGrpSpPr>
        <p:grpSpPr>
          <a:xfrm>
            <a:off x="363666" y="6005046"/>
            <a:ext cx="475039" cy="475039"/>
            <a:chOff x="151500" y="5133000"/>
            <a:chExt cx="1123200" cy="1123200"/>
          </a:xfrm>
        </p:grpSpPr>
        <p:sp>
          <p:nvSpPr>
            <p:cNvPr id="666" name="Google Shape;666;p2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67" name="Google Shape;667;p2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2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69" name="Google Shape;669;p2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670" name="Google Shape;670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2" name="Google Shape;672;p2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74" name="Google Shape;674;p2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675" name="Google Shape;675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7" name="Google Shape;677;p2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597767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1352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title" idx="2"/>
          </p:nvPr>
        </p:nvSpPr>
        <p:spPr>
          <a:xfrm>
            <a:off x="950584" y="22438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subTitle" idx="1"/>
          </p:nvPr>
        </p:nvSpPr>
        <p:spPr>
          <a:xfrm>
            <a:off x="950584" y="30258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3"/>
          </p:nvPr>
        </p:nvSpPr>
        <p:spPr>
          <a:xfrm>
            <a:off x="4506785" y="22438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4" name="Google Shape;684;p24"/>
          <p:cNvSpPr txBox="1">
            <a:spLocks noGrp="1"/>
          </p:cNvSpPr>
          <p:nvPr>
            <p:ph type="subTitle" idx="4"/>
          </p:nvPr>
        </p:nvSpPr>
        <p:spPr>
          <a:xfrm>
            <a:off x="4506785" y="30258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5" name="Google Shape;685;p24"/>
          <p:cNvSpPr txBox="1">
            <a:spLocks noGrp="1"/>
          </p:cNvSpPr>
          <p:nvPr>
            <p:ph type="title" idx="5"/>
          </p:nvPr>
        </p:nvSpPr>
        <p:spPr>
          <a:xfrm>
            <a:off x="950584" y="4710367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6" name="Google Shape;686;p24"/>
          <p:cNvSpPr txBox="1">
            <a:spLocks noGrp="1"/>
          </p:cNvSpPr>
          <p:nvPr>
            <p:ph type="subTitle" idx="6"/>
          </p:nvPr>
        </p:nvSpPr>
        <p:spPr>
          <a:xfrm>
            <a:off x="950584" y="5492400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7" name="Google Shape;687;p24"/>
          <p:cNvSpPr txBox="1">
            <a:spLocks noGrp="1"/>
          </p:cNvSpPr>
          <p:nvPr>
            <p:ph type="title" idx="7"/>
          </p:nvPr>
        </p:nvSpPr>
        <p:spPr>
          <a:xfrm>
            <a:off x="4506781" y="4710367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8" name="Google Shape;688;p24"/>
          <p:cNvSpPr txBox="1">
            <a:spLocks noGrp="1"/>
          </p:cNvSpPr>
          <p:nvPr>
            <p:ph type="subTitle" idx="8"/>
          </p:nvPr>
        </p:nvSpPr>
        <p:spPr>
          <a:xfrm>
            <a:off x="4506781" y="5492400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24"/>
          <p:cNvSpPr txBox="1">
            <a:spLocks noGrp="1"/>
          </p:cNvSpPr>
          <p:nvPr>
            <p:ph type="title" idx="9"/>
          </p:nvPr>
        </p:nvSpPr>
        <p:spPr>
          <a:xfrm>
            <a:off x="8063251" y="22438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0" name="Google Shape;690;p24"/>
          <p:cNvSpPr txBox="1">
            <a:spLocks noGrp="1"/>
          </p:cNvSpPr>
          <p:nvPr>
            <p:ph type="subTitle" idx="13"/>
          </p:nvPr>
        </p:nvSpPr>
        <p:spPr>
          <a:xfrm>
            <a:off x="8063251" y="30258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1" name="Google Shape;691;p24"/>
          <p:cNvSpPr txBox="1">
            <a:spLocks noGrp="1"/>
          </p:cNvSpPr>
          <p:nvPr>
            <p:ph type="title" idx="14"/>
          </p:nvPr>
        </p:nvSpPr>
        <p:spPr>
          <a:xfrm>
            <a:off x="8063251" y="4710367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2" name="Google Shape;692;p24"/>
          <p:cNvSpPr txBox="1">
            <a:spLocks noGrp="1"/>
          </p:cNvSpPr>
          <p:nvPr>
            <p:ph type="subTitle" idx="15"/>
          </p:nvPr>
        </p:nvSpPr>
        <p:spPr>
          <a:xfrm>
            <a:off x="8063411" y="5492400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93" name="Google Shape;693;p2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694" name="Google Shape;694;p2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24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698" name="Google Shape;698;p24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01" name="Google Shape;701;p24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24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3" name="Google Shape;703;p24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704" name="Google Shape;704;p2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24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08" name="Google Shape;708;p24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65297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6" name="Google Shape;716;p25"/>
          <p:cNvSpPr txBox="1">
            <a:spLocks noGrp="1"/>
          </p:cNvSpPr>
          <p:nvPr>
            <p:ph type="title" idx="2"/>
          </p:nvPr>
        </p:nvSpPr>
        <p:spPr>
          <a:xfrm>
            <a:off x="2050645" y="2004467"/>
            <a:ext cx="385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7" name="Google Shape;717;p25"/>
          <p:cNvSpPr txBox="1">
            <a:spLocks noGrp="1"/>
          </p:cNvSpPr>
          <p:nvPr>
            <p:ph type="subTitle" idx="1"/>
          </p:nvPr>
        </p:nvSpPr>
        <p:spPr>
          <a:xfrm>
            <a:off x="2050639" y="2727061"/>
            <a:ext cx="38536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8" name="Google Shape;718;p25"/>
          <p:cNvSpPr txBox="1">
            <a:spLocks noGrp="1"/>
          </p:cNvSpPr>
          <p:nvPr>
            <p:ph type="title" idx="3"/>
          </p:nvPr>
        </p:nvSpPr>
        <p:spPr>
          <a:xfrm>
            <a:off x="2050645" y="3357420"/>
            <a:ext cx="385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9" name="Google Shape;719;p25"/>
          <p:cNvSpPr txBox="1">
            <a:spLocks noGrp="1"/>
          </p:cNvSpPr>
          <p:nvPr>
            <p:ph type="subTitle" idx="4"/>
          </p:nvPr>
        </p:nvSpPr>
        <p:spPr>
          <a:xfrm>
            <a:off x="2050639" y="4080013"/>
            <a:ext cx="38536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0" name="Google Shape;720;p25"/>
          <p:cNvSpPr txBox="1">
            <a:spLocks noGrp="1"/>
          </p:cNvSpPr>
          <p:nvPr>
            <p:ph type="title" idx="5"/>
          </p:nvPr>
        </p:nvSpPr>
        <p:spPr>
          <a:xfrm>
            <a:off x="2050400" y="4710372"/>
            <a:ext cx="385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1" name="Google Shape;721;p25"/>
          <p:cNvSpPr txBox="1">
            <a:spLocks noGrp="1"/>
          </p:cNvSpPr>
          <p:nvPr>
            <p:ph type="subTitle" idx="6"/>
          </p:nvPr>
        </p:nvSpPr>
        <p:spPr>
          <a:xfrm>
            <a:off x="2050403" y="5432967"/>
            <a:ext cx="38536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2" name="Google Shape;722;p25"/>
          <p:cNvSpPr txBox="1">
            <a:spLocks noGrp="1"/>
          </p:cNvSpPr>
          <p:nvPr>
            <p:ph type="title" idx="7"/>
          </p:nvPr>
        </p:nvSpPr>
        <p:spPr>
          <a:xfrm>
            <a:off x="7377967" y="2004467"/>
            <a:ext cx="385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3" name="Google Shape;723;p25"/>
          <p:cNvSpPr txBox="1">
            <a:spLocks noGrp="1"/>
          </p:cNvSpPr>
          <p:nvPr>
            <p:ph type="subTitle" idx="8"/>
          </p:nvPr>
        </p:nvSpPr>
        <p:spPr>
          <a:xfrm>
            <a:off x="7377967" y="2727061"/>
            <a:ext cx="38540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4" name="Google Shape;724;p25"/>
          <p:cNvSpPr txBox="1">
            <a:spLocks noGrp="1"/>
          </p:cNvSpPr>
          <p:nvPr>
            <p:ph type="title" idx="9"/>
          </p:nvPr>
        </p:nvSpPr>
        <p:spPr>
          <a:xfrm>
            <a:off x="7377967" y="3357420"/>
            <a:ext cx="385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5" name="Google Shape;725;p25"/>
          <p:cNvSpPr txBox="1">
            <a:spLocks noGrp="1"/>
          </p:cNvSpPr>
          <p:nvPr>
            <p:ph type="subTitle" idx="13"/>
          </p:nvPr>
        </p:nvSpPr>
        <p:spPr>
          <a:xfrm>
            <a:off x="7377967" y="4080013"/>
            <a:ext cx="38540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 idx="14"/>
          </p:nvPr>
        </p:nvSpPr>
        <p:spPr>
          <a:xfrm>
            <a:off x="7377967" y="4710372"/>
            <a:ext cx="385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5"/>
          </p:nvPr>
        </p:nvSpPr>
        <p:spPr>
          <a:xfrm>
            <a:off x="7377967" y="5432967"/>
            <a:ext cx="38540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28" name="Google Shape;728;p25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729" name="Google Shape;729;p2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32" name="Google Shape;732;p2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2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4" name="Google Shape;734;p25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35" name="Google Shape;735;p25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25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742" name="Google Shape;742;p25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5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5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5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5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5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8" name="Google Shape;748;p25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749" name="Google Shape;749;p25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53" name="Google Shape;753;p25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4" name="Google Shape;754;p2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755" name="Google Shape;755;p2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6" name="Google Shape;756;p2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757" name="Google Shape;757;p2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758" name="Google Shape;758;p2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9" name="Google Shape;759;p2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60" name="Google Shape;760;p2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761" name="Google Shape;761;p2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2" name="Google Shape;762;p2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56108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766" name="Google Shape;766;p2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69" name="Google Shape;769;p26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26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1" name="Google Shape;771;p26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72" name="Google Shape;772;p2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8" name="Google Shape;778;p26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779" name="Google Shape;779;p2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2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2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2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2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2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5" name="Google Shape;785;p26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786" name="Google Shape;786;p2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6159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92" name="Google Shape;792;p2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793" name="Google Shape;793;p2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6" name="Google Shape;796;p27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797" name="Google Shape;797;p2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0" name="Google Shape;800;p27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27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2" name="Google Shape;802;p27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803" name="Google Shape;803;p2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6" name="Google Shape;806;p27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807" name="Google Shape;807;p2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27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814" name="Google Shape;814;p27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27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6" name="Google Shape;816;p27"/>
          <p:cNvGrpSpPr/>
          <p:nvPr/>
        </p:nvGrpSpPr>
        <p:grpSpPr>
          <a:xfrm>
            <a:off x="251910" y="6382137"/>
            <a:ext cx="44213" cy="237849"/>
            <a:chOff x="146950" y="136450"/>
            <a:chExt cx="484800" cy="2608000"/>
          </a:xfrm>
        </p:grpSpPr>
        <p:sp>
          <p:nvSpPr>
            <p:cNvPr id="817" name="Google Shape;817;p2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15100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22" name="Google Shape;822;p2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823" name="Google Shape;823;p2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26" name="Google Shape;826;p28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28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8" name="Google Shape;828;p28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829" name="Google Shape;829;p28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30" name="Google Shape;830;p28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28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2" name="Google Shape;832;p28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833" name="Google Shape;833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35" name="Google Shape;835;p28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8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7" name="Google Shape;837;p28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838" name="Google Shape;838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0" name="Google Shape;840;p28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41" name="Google Shape;841;p28"/>
          <p:cNvCxnSpPr/>
          <p:nvPr/>
        </p:nvCxnSpPr>
        <p:spPr>
          <a:xfrm>
            <a:off x="601184" y="2005733"/>
            <a:ext cx="0" cy="28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2" name="Google Shape;842;p28"/>
          <p:cNvGrpSpPr/>
          <p:nvPr/>
        </p:nvGrpSpPr>
        <p:grpSpPr>
          <a:xfrm>
            <a:off x="236835" y="5873678"/>
            <a:ext cx="728100" cy="737345"/>
            <a:chOff x="5353065" y="3400900"/>
            <a:chExt cx="1358057" cy="1375303"/>
          </a:xfrm>
        </p:grpSpPr>
        <p:sp>
          <p:nvSpPr>
            <p:cNvPr id="843" name="Google Shape;843;p28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44" name="Google Shape;844;p28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845" name="Google Shape;845;p28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846" name="Google Shape;846;p2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7" name="Google Shape;847;p2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48" name="Google Shape;848;p28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849" name="Google Shape;849;p2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50" name="Google Shape;850;p2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851" name="Google Shape;851;p28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852" name="Google Shape;852;p28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8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4" name="Google Shape;854;p28"/>
          <p:cNvGrpSpPr/>
          <p:nvPr/>
        </p:nvGrpSpPr>
        <p:grpSpPr>
          <a:xfrm>
            <a:off x="424661" y="5168117"/>
            <a:ext cx="353135" cy="353135"/>
            <a:chOff x="151500" y="5133000"/>
            <a:chExt cx="1123200" cy="1123200"/>
          </a:xfrm>
        </p:grpSpPr>
        <p:sp>
          <p:nvSpPr>
            <p:cNvPr id="855" name="Google Shape;855;p28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56" name="Google Shape;856;p28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28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8" name="Google Shape;858;p28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859" name="Google Shape;859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61" name="Google Shape;861;p28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28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3" name="Google Shape;863;p28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864" name="Google Shape;864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6" name="Google Shape;866;p28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7" name="Google Shape;867;p28"/>
          <p:cNvCxnSpPr/>
          <p:nvPr/>
        </p:nvCxnSpPr>
        <p:spPr>
          <a:xfrm>
            <a:off x="11578267" y="2005733"/>
            <a:ext cx="0" cy="28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8" name="Google Shape;868;p28"/>
          <p:cNvGrpSpPr/>
          <p:nvPr/>
        </p:nvGrpSpPr>
        <p:grpSpPr>
          <a:xfrm>
            <a:off x="11459302" y="4991752"/>
            <a:ext cx="237545" cy="237545"/>
            <a:chOff x="7505300" y="388375"/>
            <a:chExt cx="412500" cy="412500"/>
          </a:xfrm>
        </p:grpSpPr>
        <p:sp>
          <p:nvSpPr>
            <p:cNvPr id="869" name="Google Shape;869;p28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28"/>
          <p:cNvGrpSpPr/>
          <p:nvPr/>
        </p:nvGrpSpPr>
        <p:grpSpPr>
          <a:xfrm>
            <a:off x="11521099" y="5530720"/>
            <a:ext cx="114304" cy="176329"/>
            <a:chOff x="770225" y="422500"/>
            <a:chExt cx="154800" cy="238800"/>
          </a:xfrm>
        </p:grpSpPr>
        <p:cxnSp>
          <p:nvCxnSpPr>
            <p:cNvPr id="876" name="Google Shape;876;p28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8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8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8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8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8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28"/>
          <p:cNvGrpSpPr/>
          <p:nvPr/>
        </p:nvGrpSpPr>
        <p:grpSpPr>
          <a:xfrm>
            <a:off x="11521092" y="6046035"/>
            <a:ext cx="114299" cy="121288"/>
            <a:chOff x="4272250" y="283425"/>
            <a:chExt cx="2060675" cy="2186688"/>
          </a:xfrm>
        </p:grpSpPr>
        <p:sp>
          <p:nvSpPr>
            <p:cNvPr id="883" name="Google Shape;883;p28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8"/>
          <p:cNvGrpSpPr/>
          <p:nvPr/>
        </p:nvGrpSpPr>
        <p:grpSpPr>
          <a:xfrm>
            <a:off x="556599" y="5707020"/>
            <a:ext cx="114304" cy="176329"/>
            <a:chOff x="770225" y="422500"/>
            <a:chExt cx="154800" cy="238800"/>
          </a:xfrm>
        </p:grpSpPr>
        <p:cxnSp>
          <p:nvCxnSpPr>
            <p:cNvPr id="888" name="Google Shape;888;p28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8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8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8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8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8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96989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96" name="Google Shape;896;p2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897" name="Google Shape;897;p2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29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901" name="Google Shape;901;p29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4" name="Google Shape;904;p29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905" name="Google Shape;905;p2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5915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10" name="Google Shape;910;p30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911" name="Google Shape;911;p3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14" name="Google Shape;914;p30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30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6" name="Google Shape;916;p30"/>
          <p:cNvGrpSpPr/>
          <p:nvPr/>
        </p:nvGrpSpPr>
        <p:grpSpPr>
          <a:xfrm>
            <a:off x="11410940" y="807319"/>
            <a:ext cx="336048" cy="336048"/>
            <a:chOff x="6144751" y="3389223"/>
            <a:chExt cx="1083560" cy="1083560"/>
          </a:xfrm>
        </p:grpSpPr>
        <p:grpSp>
          <p:nvGrpSpPr>
            <p:cNvPr id="917" name="Google Shape;917;p30"/>
            <p:cNvGrpSpPr/>
            <p:nvPr/>
          </p:nvGrpSpPr>
          <p:grpSpPr>
            <a:xfrm>
              <a:off x="6303450" y="3547975"/>
              <a:ext cx="766200" cy="766200"/>
              <a:chOff x="6303450" y="3547975"/>
              <a:chExt cx="766200" cy="766200"/>
            </a:xfrm>
          </p:grpSpPr>
          <p:cxnSp>
            <p:nvCxnSpPr>
              <p:cNvPr id="918" name="Google Shape;918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0" name="Google Shape;920;p30"/>
            <p:cNvGrpSpPr/>
            <p:nvPr/>
          </p:nvGrpSpPr>
          <p:grpSpPr>
            <a:xfrm rot="2700000">
              <a:off x="6303435" y="3547907"/>
              <a:ext cx="766193" cy="766193"/>
              <a:chOff x="6303450" y="3547975"/>
              <a:chExt cx="766200" cy="766200"/>
            </a:xfrm>
          </p:grpSpPr>
          <p:cxnSp>
            <p:nvCxnSpPr>
              <p:cNvPr id="921" name="Google Shape;921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23" name="Google Shape;923;p30"/>
          <p:cNvGrpSpPr/>
          <p:nvPr/>
        </p:nvGrpSpPr>
        <p:grpSpPr>
          <a:xfrm>
            <a:off x="11410940" y="1571252"/>
            <a:ext cx="336048" cy="336048"/>
            <a:chOff x="6144751" y="3389223"/>
            <a:chExt cx="1083560" cy="1083560"/>
          </a:xfrm>
        </p:grpSpPr>
        <p:grpSp>
          <p:nvGrpSpPr>
            <p:cNvPr id="924" name="Google Shape;924;p30"/>
            <p:cNvGrpSpPr/>
            <p:nvPr/>
          </p:nvGrpSpPr>
          <p:grpSpPr>
            <a:xfrm>
              <a:off x="6303450" y="3547975"/>
              <a:ext cx="766200" cy="766200"/>
              <a:chOff x="6303450" y="3547975"/>
              <a:chExt cx="766200" cy="766200"/>
            </a:xfrm>
          </p:grpSpPr>
          <p:cxnSp>
            <p:nvCxnSpPr>
              <p:cNvPr id="925" name="Google Shape;925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7" name="Google Shape;927;p30"/>
            <p:cNvGrpSpPr/>
            <p:nvPr/>
          </p:nvGrpSpPr>
          <p:grpSpPr>
            <a:xfrm rot="2700000">
              <a:off x="6303435" y="3547907"/>
              <a:ext cx="766193" cy="766193"/>
              <a:chOff x="6303450" y="3547975"/>
              <a:chExt cx="766200" cy="766200"/>
            </a:xfrm>
          </p:grpSpPr>
          <p:cxnSp>
            <p:nvCxnSpPr>
              <p:cNvPr id="928" name="Google Shape;928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30" name="Google Shape;930;p30"/>
          <p:cNvSpPr/>
          <p:nvPr/>
        </p:nvSpPr>
        <p:spPr>
          <a:xfrm>
            <a:off x="11534767" y="1288867"/>
            <a:ext cx="88400" cy="8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1" name="Google Shape;931;p30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932" name="Google Shape;932;p3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5" name="Google Shape;935;p30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936" name="Google Shape;936;p3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9" name="Google Shape;939;p30"/>
          <p:cNvGrpSpPr/>
          <p:nvPr/>
        </p:nvGrpSpPr>
        <p:grpSpPr>
          <a:xfrm>
            <a:off x="251910" y="6382137"/>
            <a:ext cx="44213" cy="237849"/>
            <a:chOff x="146950" y="136450"/>
            <a:chExt cx="484800" cy="2608000"/>
          </a:xfrm>
        </p:grpSpPr>
        <p:sp>
          <p:nvSpPr>
            <p:cNvPr id="940" name="Google Shape;940;p3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30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944" name="Google Shape;944;p30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30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9128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9" name="Google Shape;29;p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30" name="Google Shape;30;p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" name="Google Shape;33;p4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4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35;p4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36" name="Google Shape;36;p4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7" name="Google Shape;37;p4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" name="Google Shape;39;p4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" name="Google Shape;42;p4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" name="Google Shape;44;p4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45" name="Google Shape;45;p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" name="Google Shape;47;p4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" name="Google Shape;48;p4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4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50" name="Google Shape;50;p4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52" name="Google Shape;52;p4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3" name="Google Shape;53;p4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" name="Google Shape;54;p4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5" name="Google Shape;55;p4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6" name="Google Shape;56;p4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" name="Google Shape;57;p4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58" name="Google Shape;58;p4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59" name="Google Shape;59;p4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23073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8" name="Google Shape;948;p3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949" name="Google Shape;949;p3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52" name="Google Shape;952;p31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31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4" name="Google Shape;954;p31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955" name="Google Shape;955;p3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956" name="Google Shape;956;p3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3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58" name="Google Shape;958;p3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959" name="Google Shape;959;p3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3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61" name="Google Shape;961;p3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3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3" name="Google Shape;963;p3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964" name="Google Shape;964;p3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3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66" name="Google Shape;966;p3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7" name="Google Shape;967;p31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968" name="Google Shape;968;p31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1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0" name="Google Shape;970;p31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971" name="Google Shape;971;p31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4" name="Google Shape;974;p31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975" name="Google Shape;975;p3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78" name="Google Shape;978;p31"/>
          <p:cNvCxnSpPr/>
          <p:nvPr/>
        </p:nvCxnSpPr>
        <p:spPr>
          <a:xfrm rot="10800000">
            <a:off x="2641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9" name="Google Shape;979;p31"/>
          <p:cNvGrpSpPr/>
          <p:nvPr/>
        </p:nvGrpSpPr>
        <p:grpSpPr>
          <a:xfrm>
            <a:off x="482236" y="5220534"/>
            <a:ext cx="237545" cy="237545"/>
            <a:chOff x="7505300" y="388375"/>
            <a:chExt cx="412500" cy="412500"/>
          </a:xfrm>
        </p:grpSpPr>
        <p:sp>
          <p:nvSpPr>
            <p:cNvPr id="980" name="Google Shape;980;p3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6" name="Google Shape;986;p31"/>
          <p:cNvGrpSpPr/>
          <p:nvPr/>
        </p:nvGrpSpPr>
        <p:grpSpPr>
          <a:xfrm>
            <a:off x="544032" y="5759504"/>
            <a:ext cx="114304" cy="176329"/>
            <a:chOff x="770225" y="422500"/>
            <a:chExt cx="154800" cy="238800"/>
          </a:xfrm>
        </p:grpSpPr>
        <p:cxnSp>
          <p:nvCxnSpPr>
            <p:cNvPr id="987" name="Google Shape;987;p3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3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3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3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3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3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31"/>
          <p:cNvGrpSpPr/>
          <p:nvPr/>
        </p:nvGrpSpPr>
        <p:grpSpPr>
          <a:xfrm>
            <a:off x="544025" y="6274817"/>
            <a:ext cx="114299" cy="121288"/>
            <a:chOff x="4272250" y="283425"/>
            <a:chExt cx="2060675" cy="2186688"/>
          </a:xfrm>
        </p:grpSpPr>
        <p:sp>
          <p:nvSpPr>
            <p:cNvPr id="994" name="Google Shape;994;p3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4864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00" name="Google Shape;1000;p32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1" name="Google Shape;1001;p32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2" name="Google Shape;1002;p32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003" name="Google Shape;1003;p32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9" name="Google Shape;1009;p32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010" name="Google Shape;1010;p32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32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32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32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32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6" name="Google Shape;1016;p32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017" name="Google Shape;1017;p32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1" name="Google Shape;1021;p32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1022" name="Google Shape;1022;p32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32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4" name="Google Shape;1024;p32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025" name="Google Shape;1025;p3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8" name="Google Shape;1028;p32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029" name="Google Shape;1029;p3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57681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34" name="Google Shape;1034;p3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35" name="Google Shape;1035;p3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38" name="Google Shape;1038;p33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33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0" name="Google Shape;1040;p33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041" name="Google Shape;1041;p3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42" name="Google Shape;1042;p3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3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4" name="Google Shape;1044;p3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045" name="Google Shape;1045;p3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3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7" name="Google Shape;1047;p3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3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9" name="Google Shape;1049;p3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050" name="Google Shape;1050;p3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3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52" name="Google Shape;1052;p3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53" name="Google Shape;1053;p33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4" name="Google Shape;1054;p33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055" name="Google Shape;1055;p33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56" name="Google Shape;1056;p33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057" name="Google Shape;1057;p33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58" name="Google Shape;1058;p33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9" name="Google Shape;1059;p33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60" name="Google Shape;1060;p33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61" name="Google Shape;1061;p33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2" name="Google Shape;1062;p33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063" name="Google Shape;1063;p33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1064" name="Google Shape;1064;p33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33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7941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8" name="Google Shape;1068;p3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69" name="Google Shape;1069;p3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2" name="Google Shape;1072;p34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073" name="Google Shape;1073;p34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74" name="Google Shape;1074;p34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34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76" name="Google Shape;1076;p34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077" name="Google Shape;1077;p3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3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79" name="Google Shape;1079;p34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34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1" name="Google Shape;1081;p34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082" name="Google Shape;1082;p3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3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84" name="Google Shape;1084;p34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5" name="Google Shape;1085;p34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1086" name="Google Shape;1086;p34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34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35826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90" name="Google Shape;1090;p35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91" name="Google Shape;1091;p3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94" name="Google Shape;1094;p3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3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6" name="Google Shape;1096;p35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097" name="Google Shape;1097;p35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98" name="Google Shape;1098;p35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35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00" name="Google Shape;1100;p35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101" name="Google Shape;1101;p3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3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03" name="Google Shape;1103;p35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35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05" name="Google Shape;1105;p35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106" name="Google Shape;1106;p3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3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8" name="Google Shape;1108;p35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9" name="Google Shape;1109;p35"/>
          <p:cNvCxnSpPr/>
          <p:nvPr/>
        </p:nvCxnSpPr>
        <p:spPr>
          <a:xfrm>
            <a:off x="11574833" y="2356300"/>
            <a:ext cx="0" cy="282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0" name="Google Shape;1110;p3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111" name="Google Shape;1111;p3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12" name="Google Shape;1112;p3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13" name="Google Shape;1113;p3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14" name="Google Shape;1114;p3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5" name="Google Shape;1115;p3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16" name="Google Shape;1116;p3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17" name="Google Shape;1117;p3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8" name="Google Shape;1118;p3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119" name="Google Shape;1119;p35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1120" name="Google Shape;1120;p35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35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67482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6"/>
          <p:cNvSpPr txBox="1">
            <a:spLocks noGrp="1"/>
          </p:cNvSpPr>
          <p:nvPr>
            <p:ph type="title" hasCustomPrompt="1"/>
          </p:nvPr>
        </p:nvSpPr>
        <p:spPr>
          <a:xfrm>
            <a:off x="921600" y="1015363"/>
            <a:ext cx="5493600" cy="8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4" name="Google Shape;1124;p36"/>
          <p:cNvSpPr txBox="1">
            <a:spLocks noGrp="1"/>
          </p:cNvSpPr>
          <p:nvPr>
            <p:ph type="subTitle" idx="1"/>
          </p:nvPr>
        </p:nvSpPr>
        <p:spPr>
          <a:xfrm>
            <a:off x="921600" y="1909541"/>
            <a:ext cx="5493600" cy="4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5" name="Google Shape;1125;p36"/>
          <p:cNvSpPr txBox="1">
            <a:spLocks noGrp="1"/>
          </p:cNvSpPr>
          <p:nvPr>
            <p:ph type="title" idx="2" hasCustomPrompt="1"/>
          </p:nvPr>
        </p:nvSpPr>
        <p:spPr>
          <a:xfrm>
            <a:off x="921600" y="2730085"/>
            <a:ext cx="5493600" cy="8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6" name="Google Shape;1126;p36"/>
          <p:cNvSpPr txBox="1">
            <a:spLocks noGrp="1"/>
          </p:cNvSpPr>
          <p:nvPr>
            <p:ph type="subTitle" idx="3"/>
          </p:nvPr>
        </p:nvSpPr>
        <p:spPr>
          <a:xfrm>
            <a:off x="921600" y="3630889"/>
            <a:ext cx="5493600" cy="4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7" name="Google Shape;1127;p36"/>
          <p:cNvSpPr txBox="1">
            <a:spLocks noGrp="1"/>
          </p:cNvSpPr>
          <p:nvPr>
            <p:ph type="title" idx="4" hasCustomPrompt="1"/>
          </p:nvPr>
        </p:nvSpPr>
        <p:spPr>
          <a:xfrm>
            <a:off x="921600" y="4457299"/>
            <a:ext cx="5493600" cy="8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8" name="Google Shape;1128;p36"/>
          <p:cNvSpPr txBox="1">
            <a:spLocks noGrp="1"/>
          </p:cNvSpPr>
          <p:nvPr>
            <p:ph type="subTitle" idx="5"/>
          </p:nvPr>
        </p:nvSpPr>
        <p:spPr>
          <a:xfrm>
            <a:off x="921600" y="5352237"/>
            <a:ext cx="5493600" cy="4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29" name="Google Shape;1129;p3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130" name="Google Shape;1130;p3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3" name="Google Shape;1133;p36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134" name="Google Shape;1134;p36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5" name="Google Shape;1135;p36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36" name="Google Shape;1136;p36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37" name="Google Shape;1137;p36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8" name="Google Shape;1138;p36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39" name="Google Shape;1139;p36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40" name="Google Shape;1140;p36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1" name="Google Shape;1141;p36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142" name="Google Shape;1142;p36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143" name="Google Shape;1143;p36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147" name="Google Shape;1147;p3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35004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 txBox="1">
            <a:spLocks noGrp="1"/>
          </p:cNvSpPr>
          <p:nvPr>
            <p:ph type="title"/>
          </p:nvPr>
        </p:nvSpPr>
        <p:spPr>
          <a:xfrm>
            <a:off x="2762184" y="37684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2" name="Google Shape;1152;p37"/>
          <p:cNvSpPr txBox="1">
            <a:spLocks noGrp="1"/>
          </p:cNvSpPr>
          <p:nvPr>
            <p:ph type="subTitle" idx="1"/>
          </p:nvPr>
        </p:nvSpPr>
        <p:spPr>
          <a:xfrm>
            <a:off x="2762184" y="45504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3" name="Google Shape;1153;p37"/>
          <p:cNvSpPr txBox="1">
            <a:spLocks noGrp="1"/>
          </p:cNvSpPr>
          <p:nvPr>
            <p:ph type="title" idx="2"/>
          </p:nvPr>
        </p:nvSpPr>
        <p:spPr>
          <a:xfrm>
            <a:off x="8054015" y="37684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4" name="Google Shape;1154;p37"/>
          <p:cNvSpPr txBox="1">
            <a:spLocks noGrp="1"/>
          </p:cNvSpPr>
          <p:nvPr>
            <p:ph type="subTitle" idx="3"/>
          </p:nvPr>
        </p:nvSpPr>
        <p:spPr>
          <a:xfrm>
            <a:off x="8054015" y="45504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5" name="Google Shape;1155;p37"/>
          <p:cNvSpPr txBox="1">
            <a:spLocks noGrp="1"/>
          </p:cNvSpPr>
          <p:nvPr>
            <p:ph type="title" idx="4" hasCustomPrompt="1"/>
          </p:nvPr>
        </p:nvSpPr>
        <p:spPr>
          <a:xfrm>
            <a:off x="2762207" y="2743200"/>
            <a:ext cx="3178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56" name="Google Shape;1156;p37"/>
          <p:cNvSpPr txBox="1">
            <a:spLocks noGrp="1"/>
          </p:cNvSpPr>
          <p:nvPr>
            <p:ph type="title" idx="5" hasCustomPrompt="1"/>
          </p:nvPr>
        </p:nvSpPr>
        <p:spPr>
          <a:xfrm>
            <a:off x="8054007" y="2743200"/>
            <a:ext cx="3178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57" name="Google Shape;1157;p3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159" name="Google Shape;1159;p3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62" name="Google Shape;1162;p37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3" name="Google Shape;1163;p37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4" name="Google Shape;1164;p37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165" name="Google Shape;1165;p3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1" name="Google Shape;1171;p37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172" name="Google Shape;1172;p3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3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3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3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3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3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37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179" name="Google Shape;1179;p37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236835" y="5873678"/>
            <a:ext cx="728100" cy="737345"/>
            <a:chOff x="5353065" y="3400900"/>
            <a:chExt cx="1358057" cy="1375303"/>
          </a:xfrm>
        </p:grpSpPr>
        <p:sp>
          <p:nvSpPr>
            <p:cNvPr id="1184" name="Google Shape;1184;p37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85" name="Google Shape;1185;p37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86" name="Google Shape;1186;p37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87" name="Google Shape;1187;p3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8" name="Google Shape;1188;p3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9" name="Google Shape;1189;p37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90" name="Google Shape;1190;p3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1" name="Google Shape;1191;p3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192" name="Google Shape;1192;p37"/>
          <p:cNvGrpSpPr/>
          <p:nvPr/>
        </p:nvGrpSpPr>
        <p:grpSpPr>
          <a:xfrm>
            <a:off x="424661" y="5168117"/>
            <a:ext cx="353135" cy="353135"/>
            <a:chOff x="151500" y="5133000"/>
            <a:chExt cx="1123200" cy="1123200"/>
          </a:xfrm>
        </p:grpSpPr>
        <p:sp>
          <p:nvSpPr>
            <p:cNvPr id="1193" name="Google Shape;1193;p3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94" name="Google Shape;1194;p3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3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6" name="Google Shape;1196;p3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197" name="Google Shape;1197;p3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3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99" name="Google Shape;1199;p3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3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01" name="Google Shape;1201;p3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02" name="Google Shape;1202;p3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3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4" name="Google Shape;1204;p3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5" name="Google Shape;1205;p37"/>
          <p:cNvGrpSpPr/>
          <p:nvPr/>
        </p:nvGrpSpPr>
        <p:grpSpPr>
          <a:xfrm>
            <a:off x="556599" y="5707020"/>
            <a:ext cx="114304" cy="176329"/>
            <a:chOff x="770225" y="422500"/>
            <a:chExt cx="154800" cy="238800"/>
          </a:xfrm>
        </p:grpSpPr>
        <p:cxnSp>
          <p:nvCxnSpPr>
            <p:cNvPr id="1206" name="Google Shape;1206;p3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3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3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3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3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3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41451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8"/>
          <p:cNvSpPr txBox="1">
            <a:spLocks noGrp="1"/>
          </p:cNvSpPr>
          <p:nvPr>
            <p:ph type="title"/>
          </p:nvPr>
        </p:nvSpPr>
        <p:spPr>
          <a:xfrm>
            <a:off x="5343200" y="2905033"/>
            <a:ext cx="58980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4" name="Google Shape;1214;p38"/>
          <p:cNvSpPr txBox="1">
            <a:spLocks noGrp="1"/>
          </p:cNvSpPr>
          <p:nvPr>
            <p:ph type="title" idx="2" hasCustomPrompt="1"/>
          </p:nvPr>
        </p:nvSpPr>
        <p:spPr>
          <a:xfrm>
            <a:off x="5343200" y="1626167"/>
            <a:ext cx="589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15" name="Google Shape;1215;p38"/>
          <p:cNvSpPr txBox="1">
            <a:spLocks noGrp="1"/>
          </p:cNvSpPr>
          <p:nvPr>
            <p:ph type="subTitle" idx="1"/>
          </p:nvPr>
        </p:nvSpPr>
        <p:spPr>
          <a:xfrm>
            <a:off x="5343200" y="4693367"/>
            <a:ext cx="58980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16" name="Google Shape;1216;p3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217" name="Google Shape;1217;p3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221" name="Google Shape;1221;p38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225" name="Google Shape;1225;p3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8" name="Google Shape;1228;p38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229" name="Google Shape;1229;p38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30" name="Google Shape;1230;p38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31" name="Google Shape;1231;p38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32" name="Google Shape;1232;p3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33" name="Google Shape;1233;p3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34" name="Google Shape;1234;p38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35" name="Google Shape;1235;p3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36" name="Google Shape;1236;p3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61841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9"/>
          <p:cNvSpPr txBox="1">
            <a:spLocks noGrp="1"/>
          </p:cNvSpPr>
          <p:nvPr>
            <p:ph type="title"/>
          </p:nvPr>
        </p:nvSpPr>
        <p:spPr>
          <a:xfrm>
            <a:off x="960000" y="719216"/>
            <a:ext cx="57264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9" name="Google Shape;1239;p39"/>
          <p:cNvSpPr txBox="1">
            <a:spLocks noGrp="1"/>
          </p:cNvSpPr>
          <p:nvPr>
            <p:ph type="subTitle" idx="1"/>
          </p:nvPr>
        </p:nvSpPr>
        <p:spPr>
          <a:xfrm>
            <a:off x="950800" y="20294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0" name="Google Shape;1240;p3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241" name="Google Shape;1241;p3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4" name="Google Shape;1244;p39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245" name="Google Shape;1245;p39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8" name="Google Shape;1248;p39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249" name="Google Shape;1249;p3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2" name="Google Shape;1252;p39"/>
          <p:cNvSpPr txBox="1"/>
          <p:nvPr/>
        </p:nvSpPr>
        <p:spPr>
          <a:xfrm>
            <a:off x="960000" y="4880767"/>
            <a:ext cx="5030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including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" sz="1467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  <p:extLst>
      <p:ext uri="{BB962C8B-B14F-4D97-AF65-F5344CB8AC3E}">
        <p14:creationId xmlns:p14="http://schemas.microsoft.com/office/powerpoint/2010/main" val="19878434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40"/>
          <p:cNvGrpSpPr/>
          <p:nvPr/>
        </p:nvGrpSpPr>
        <p:grpSpPr>
          <a:xfrm>
            <a:off x="11055674" y="5739116"/>
            <a:ext cx="994279" cy="1006905"/>
            <a:chOff x="5353065" y="3400900"/>
            <a:chExt cx="1358057" cy="1375303"/>
          </a:xfrm>
        </p:grpSpPr>
        <p:sp>
          <p:nvSpPr>
            <p:cNvPr id="1255" name="Google Shape;1255;p40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56" name="Google Shape;1256;p40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57" name="Google Shape;1257;p40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58" name="Google Shape;1258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9" name="Google Shape;1259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60" name="Google Shape;1260;p40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61" name="Google Shape;1261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2" name="Google Shape;1262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263" name="Google Shape;1263;p40"/>
          <p:cNvGrpSpPr/>
          <p:nvPr/>
        </p:nvGrpSpPr>
        <p:grpSpPr>
          <a:xfrm>
            <a:off x="142041" y="5739116"/>
            <a:ext cx="994279" cy="1006905"/>
            <a:chOff x="5353065" y="3400900"/>
            <a:chExt cx="1358057" cy="1375303"/>
          </a:xfrm>
        </p:grpSpPr>
        <p:sp>
          <p:nvSpPr>
            <p:cNvPr id="1264" name="Google Shape;1264;p40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65" name="Google Shape;1265;p40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66" name="Google Shape;1266;p40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67" name="Google Shape;1267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8" name="Google Shape;1268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69" name="Google Shape;1269;p40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70" name="Google Shape;1270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71" name="Google Shape;1271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272" name="Google Shape;1272;p40"/>
          <p:cNvGrpSpPr/>
          <p:nvPr/>
        </p:nvGrpSpPr>
        <p:grpSpPr>
          <a:xfrm>
            <a:off x="11376259" y="4695817"/>
            <a:ext cx="353135" cy="353135"/>
            <a:chOff x="151500" y="5133000"/>
            <a:chExt cx="1123200" cy="1123200"/>
          </a:xfrm>
        </p:grpSpPr>
        <p:sp>
          <p:nvSpPr>
            <p:cNvPr id="1273" name="Google Shape;1273;p4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74" name="Google Shape;1274;p4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76" name="Google Shape;1276;p4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277" name="Google Shape;1277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9" name="Google Shape;1279;p4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81" name="Google Shape;1281;p4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82" name="Google Shape;1282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84" name="Google Shape;1284;p4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5" name="Google Shape;1285;p40"/>
          <p:cNvGrpSpPr/>
          <p:nvPr/>
        </p:nvGrpSpPr>
        <p:grpSpPr>
          <a:xfrm>
            <a:off x="11188750" y="5250819"/>
            <a:ext cx="728151" cy="488291"/>
            <a:chOff x="7145697" y="2502900"/>
            <a:chExt cx="1784100" cy="1196400"/>
          </a:xfrm>
        </p:grpSpPr>
        <p:sp>
          <p:nvSpPr>
            <p:cNvPr id="1286" name="Google Shape;1286;p40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40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8" name="Google Shape;1288;p40"/>
          <p:cNvGrpSpPr/>
          <p:nvPr/>
        </p:nvGrpSpPr>
        <p:grpSpPr>
          <a:xfrm>
            <a:off x="462626" y="4695817"/>
            <a:ext cx="353135" cy="353135"/>
            <a:chOff x="151500" y="5133000"/>
            <a:chExt cx="1123200" cy="1123200"/>
          </a:xfrm>
        </p:grpSpPr>
        <p:sp>
          <p:nvSpPr>
            <p:cNvPr id="1289" name="Google Shape;1289;p4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90" name="Google Shape;1290;p4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2" name="Google Shape;1292;p4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293" name="Google Shape;1293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95" name="Google Shape;1295;p4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4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7" name="Google Shape;1297;p4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98" name="Google Shape;1298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00" name="Google Shape;1300;p4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1" name="Google Shape;1301;p40"/>
          <p:cNvGrpSpPr/>
          <p:nvPr/>
        </p:nvGrpSpPr>
        <p:grpSpPr>
          <a:xfrm>
            <a:off x="275117" y="5250819"/>
            <a:ext cx="728151" cy="488291"/>
            <a:chOff x="7145697" y="2502900"/>
            <a:chExt cx="1784100" cy="1196400"/>
          </a:xfrm>
        </p:grpSpPr>
        <p:sp>
          <p:nvSpPr>
            <p:cNvPr id="1302" name="Google Shape;1302;p40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40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4" name="Google Shape;1304;p40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305" name="Google Shape;1305;p4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1" name="Google Shape;1311;p40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312" name="Google Shape;1312;p4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4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4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8" name="Google Shape;1318;p40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319" name="Google Shape;1319;p4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3" name="Google Shape;1323;p40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1324" name="Google Shape;1324;p4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0" name="Google Shape;1330;p40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1331" name="Google Shape;1331;p4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4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4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4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4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4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7" name="Google Shape;1337;p40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1338" name="Google Shape;1338;p4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8251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/>
          </p:nvPr>
        </p:nvSpPr>
        <p:spPr>
          <a:xfrm>
            <a:off x="960000" y="3432103"/>
            <a:ext cx="365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6096000" y="3432103"/>
            <a:ext cx="365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6095999" y="4198293"/>
            <a:ext cx="36568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960000" y="4198293"/>
            <a:ext cx="36568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68" name="Google Shape;68;p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1" name="Google Shape;71;p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" name="Google Shape;73;p5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4" name="Google Shape;74;p5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" name="Google Shape;80;p5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81" name="Google Shape;81;p5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5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5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5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5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5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88" name="Google Shape;88;p5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2" name="Google Shape;92;p5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" name="Google Shape;93;p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94" name="Google Shape;94;p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5" name="Google Shape;95;p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96" name="Google Shape;96;p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97" name="Google Shape;97;p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" name="Google Shape;98;p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9" name="Google Shape;99;p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0" name="Google Shape;100;p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24120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344" name="Google Shape;1344;p4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7" name="Google Shape;1347;p41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348" name="Google Shape;1348;p41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1" name="Google Shape;1351;p41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352" name="Google Shape;1352;p4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8" name="Google Shape;1358;p41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359" name="Google Shape;1359;p4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4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4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4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4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4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65" name="Google Shape;1365;p41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366" name="Google Shape;1366;p4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0" name="Google Shape;1370;p41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1371" name="Google Shape;1371;p4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72" name="Google Shape;1372;p4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3" name="Google Shape;1373;p4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74" name="Google Shape;1374;p4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375" name="Google Shape;1375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77" name="Google Shape;1377;p4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4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79" name="Google Shape;1379;p4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380" name="Google Shape;1380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2" name="Google Shape;1382;p4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83" name="Google Shape;1383;p41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41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385" name="Google Shape;1385;p4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8" name="Google Shape;1388;p41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1389" name="Google Shape;1389;p4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5" name="Google Shape;1395;p41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1396" name="Google Shape;1396;p4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4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2" name="Google Shape;1402;p41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1403" name="Google Shape;1403;p4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363666" y="6005046"/>
            <a:ext cx="475039" cy="475039"/>
            <a:chOff x="151500" y="5133000"/>
            <a:chExt cx="1123200" cy="1123200"/>
          </a:xfrm>
        </p:grpSpPr>
        <p:sp>
          <p:nvSpPr>
            <p:cNvPr id="1408" name="Google Shape;1408;p4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09" name="Google Shape;1409;p4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1" name="Google Shape;1411;p4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412" name="Google Shape;1412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14" name="Google Shape;1414;p4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4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6" name="Google Shape;1416;p4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417" name="Google Shape;1417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19" name="Google Shape;1419;p4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420" name="Google Shape;1420;p41"/>
          <p:cNvCxnSpPr/>
          <p:nvPr/>
        </p:nvCxnSpPr>
        <p:spPr>
          <a:xfrm>
            <a:off x="597767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4773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6265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42398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800" y="1245633"/>
            <a:ext cx="6703600" cy="3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800" y="4356784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429537" y="5547195"/>
            <a:ext cx="474951" cy="60899"/>
            <a:chOff x="1343600" y="1175650"/>
            <a:chExt cx="517075" cy="66300"/>
          </a:xfrm>
        </p:grpSpPr>
        <p:sp>
          <p:nvSpPr>
            <p:cNvPr id="12" name="Google Shape;12;p2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174916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960000" y="2905033"/>
            <a:ext cx="58980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626167"/>
            <a:ext cx="589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60000" y="4693367"/>
            <a:ext cx="58980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3" name="Google Shape;23;p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66948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9" name="Google Shape;29;p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30" name="Google Shape;30;p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3" name="Google Shape;33;p4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4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35;p4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36" name="Google Shape;36;p4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7" name="Google Shape;37;p4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" name="Google Shape;39;p4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" name="Google Shape;42;p4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" name="Google Shape;44;p4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45" name="Google Shape;45;p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" name="Google Shape;47;p4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8" name="Google Shape;48;p4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4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50" name="Google Shape;50;p4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52" name="Google Shape;52;p4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3" name="Google Shape;53;p4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4" name="Google Shape;54;p4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55" name="Google Shape;55;p4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6" name="Google Shape;56;p4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7" name="Google Shape;57;p4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58" name="Google Shape;58;p4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59" name="Google Shape;59;p4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604642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/>
          </p:nvPr>
        </p:nvSpPr>
        <p:spPr>
          <a:xfrm>
            <a:off x="960000" y="3432103"/>
            <a:ext cx="365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6096000" y="3432103"/>
            <a:ext cx="365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6095999" y="4198293"/>
            <a:ext cx="36568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960000" y="4198293"/>
            <a:ext cx="36568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68" name="Google Shape;68;p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1" name="Google Shape;71;p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" name="Google Shape;73;p5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4" name="Google Shape;74;p5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" name="Google Shape;80;p5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81" name="Google Shape;81;p5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5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5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5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5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5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88" name="Google Shape;88;p5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2" name="Google Shape;92;p5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" name="Google Shape;93;p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94" name="Google Shape;94;p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95" name="Google Shape;95;p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96" name="Google Shape;96;p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97" name="Google Shape;97;p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8" name="Google Shape;98;p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99" name="Google Shape;99;p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0" name="Google Shape;100;p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82600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5" name="Google Shape;105;p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09" name="Google Shape;109;p6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13" name="Google Shape;113;p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11097255" y="6429052"/>
            <a:ext cx="475005" cy="102099"/>
            <a:chOff x="6353538" y="3568325"/>
            <a:chExt cx="582114" cy="125100"/>
          </a:xfrm>
        </p:grpSpPr>
        <p:sp>
          <p:nvSpPr>
            <p:cNvPr id="117" name="Google Shape;117;p6"/>
            <p:cNvSpPr/>
            <p:nvPr/>
          </p:nvSpPr>
          <p:spPr>
            <a:xfrm>
              <a:off x="6353538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6505876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658214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6810552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11459302" y="4963218"/>
            <a:ext cx="237545" cy="237545"/>
            <a:chOff x="7505300" y="388375"/>
            <a:chExt cx="412500" cy="412500"/>
          </a:xfrm>
        </p:grpSpPr>
        <p:sp>
          <p:nvSpPr>
            <p:cNvPr id="122" name="Google Shape;122;p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11521099" y="5502186"/>
            <a:ext cx="114304" cy="176329"/>
            <a:chOff x="770225" y="422500"/>
            <a:chExt cx="154800" cy="238800"/>
          </a:xfrm>
        </p:grpSpPr>
        <p:cxnSp>
          <p:nvCxnSpPr>
            <p:cNvPr id="129" name="Google Shape;129;p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5" name="Google Shape;135;p6"/>
          <p:cNvGrpSpPr/>
          <p:nvPr/>
        </p:nvGrpSpPr>
        <p:grpSpPr>
          <a:xfrm>
            <a:off x="11521092" y="6017501"/>
            <a:ext cx="114299" cy="121288"/>
            <a:chOff x="4272250" y="283425"/>
            <a:chExt cx="2060675" cy="2186688"/>
          </a:xfrm>
        </p:grpSpPr>
        <p:sp>
          <p:nvSpPr>
            <p:cNvPr id="136" name="Google Shape;136;p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573907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960000" y="2457667"/>
            <a:ext cx="54904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960000" y="733200"/>
            <a:ext cx="5490400" cy="12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44" name="Google Shape;144;p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47" name="Google Shape;147;p7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7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" name="Google Shape;149;p7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50" name="Google Shape;150;p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51" name="Google Shape;151;p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3" name="Google Shape;153;p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54" name="Google Shape;154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6" name="Google Shape;156;p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" name="Google Shape;158;p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59" name="Google Shape;159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1" name="Google Shape;161;p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62" name="Google Shape;162;p7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" name="Google Shape;163;p7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64" name="Google Shape;164;p7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65" name="Google Shape;165;p7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66" name="Google Shape;166;p7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67" name="Google Shape;167;p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68" name="Google Shape;168;p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69" name="Google Shape;169;p7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70" name="Google Shape;170;p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71" name="Google Shape;171;p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72" name="Google Shape;172;p7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173" name="Google Shape;173;p7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7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76" name="Google Shape;176;p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80" name="Google Shape;180;p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83" name="Google Shape;183;p7"/>
          <p:cNvCxnSpPr/>
          <p:nvPr/>
        </p:nvCxnSpPr>
        <p:spPr>
          <a:xfrm rot="10800000">
            <a:off x="2641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" name="Google Shape;184;p7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185" name="Google Shape;185;p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1" name="Google Shape;191;p7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192" name="Google Shape;192;p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199" name="Google Shape;199;p7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363666" y="6005046"/>
            <a:ext cx="475039" cy="475039"/>
            <a:chOff x="151500" y="5133000"/>
            <a:chExt cx="1123200" cy="1123200"/>
          </a:xfrm>
        </p:grpSpPr>
        <p:sp>
          <p:nvSpPr>
            <p:cNvPr id="204" name="Google Shape;204;p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05" name="Google Shape;205;p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7" name="Google Shape;207;p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208" name="Google Shape;208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0" name="Google Shape;210;p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2" name="Google Shape;212;p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213" name="Google Shape;213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5" name="Google Shape;215;p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216" name="Google Shape;216;p7"/>
          <p:cNvCxnSpPr/>
          <p:nvPr/>
        </p:nvCxnSpPr>
        <p:spPr>
          <a:xfrm>
            <a:off x="597767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2206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10290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9" name="Google Shape;219;p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20" name="Google Shape;220;p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224" name="Google Shape;224;p8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8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8"/>
          <p:cNvSpPr/>
          <p:nvPr/>
        </p:nvSpPr>
        <p:spPr>
          <a:xfrm flipH="1">
            <a:off x="10826873" y="5073167"/>
            <a:ext cx="1502400" cy="1502400"/>
          </a:xfrm>
          <a:prstGeom prst="arc">
            <a:avLst>
              <a:gd name="adj1" fmla="val 16200000"/>
              <a:gd name="adj2" fmla="val 2154636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7" name="Google Shape;227;p8"/>
          <p:cNvGrpSpPr/>
          <p:nvPr/>
        </p:nvGrpSpPr>
        <p:grpSpPr>
          <a:xfrm rot="5400000">
            <a:off x="781785" y="4862846"/>
            <a:ext cx="353227" cy="75911"/>
            <a:chOff x="6353538" y="3568325"/>
            <a:chExt cx="582114" cy="125100"/>
          </a:xfrm>
        </p:grpSpPr>
        <p:sp>
          <p:nvSpPr>
            <p:cNvPr id="228" name="Google Shape;228;p8"/>
            <p:cNvSpPr/>
            <p:nvPr/>
          </p:nvSpPr>
          <p:spPr>
            <a:xfrm>
              <a:off x="6353538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05876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658214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810552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232" name="Google Shape;232;p8"/>
          <p:cNvCxnSpPr/>
          <p:nvPr/>
        </p:nvCxnSpPr>
        <p:spPr>
          <a:xfrm rot="10800000">
            <a:off x="958400" y="3152251"/>
            <a:ext cx="0" cy="1329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3" name="Google Shape;233;p8"/>
          <p:cNvSpPr/>
          <p:nvPr/>
        </p:nvSpPr>
        <p:spPr>
          <a:xfrm rot="10800000">
            <a:off x="756500" y="1944481"/>
            <a:ext cx="790800" cy="7908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4" name="Google Shape;234;p8"/>
          <p:cNvGrpSpPr/>
          <p:nvPr/>
        </p:nvGrpSpPr>
        <p:grpSpPr>
          <a:xfrm>
            <a:off x="594334" y="1353819"/>
            <a:ext cx="728151" cy="488291"/>
            <a:chOff x="7145697" y="2502900"/>
            <a:chExt cx="1784100" cy="1196400"/>
          </a:xfrm>
        </p:grpSpPr>
        <p:sp>
          <p:nvSpPr>
            <p:cNvPr id="235" name="Google Shape;235;p8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896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5" name="Google Shape;105;p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09" name="Google Shape;109;p6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13" name="Google Shape;113;p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11097255" y="6429052"/>
            <a:ext cx="475005" cy="102099"/>
            <a:chOff x="6353538" y="3568325"/>
            <a:chExt cx="582114" cy="125100"/>
          </a:xfrm>
        </p:grpSpPr>
        <p:sp>
          <p:nvSpPr>
            <p:cNvPr id="117" name="Google Shape;117;p6"/>
            <p:cNvSpPr/>
            <p:nvPr/>
          </p:nvSpPr>
          <p:spPr>
            <a:xfrm>
              <a:off x="6353538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6505876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658214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6810552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11459302" y="4963218"/>
            <a:ext cx="237545" cy="237545"/>
            <a:chOff x="7505300" y="388375"/>
            <a:chExt cx="412500" cy="412500"/>
          </a:xfrm>
        </p:grpSpPr>
        <p:sp>
          <p:nvSpPr>
            <p:cNvPr id="122" name="Google Shape;122;p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11521099" y="5502186"/>
            <a:ext cx="114304" cy="176329"/>
            <a:chOff x="770225" y="422500"/>
            <a:chExt cx="154800" cy="238800"/>
          </a:xfrm>
        </p:grpSpPr>
        <p:cxnSp>
          <p:nvCxnSpPr>
            <p:cNvPr id="129" name="Google Shape;129;p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5" name="Google Shape;135;p6"/>
          <p:cNvGrpSpPr/>
          <p:nvPr/>
        </p:nvGrpSpPr>
        <p:grpSpPr>
          <a:xfrm>
            <a:off x="11521092" y="6017501"/>
            <a:ext cx="114299" cy="121288"/>
            <a:chOff x="4272250" y="283425"/>
            <a:chExt cx="2060675" cy="2186688"/>
          </a:xfrm>
        </p:grpSpPr>
        <p:sp>
          <p:nvSpPr>
            <p:cNvPr id="136" name="Google Shape;136;p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62615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5472400" y="1735584"/>
            <a:ext cx="5768800" cy="15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9"/>
          <p:cNvSpPr txBox="1">
            <a:spLocks noGrp="1"/>
          </p:cNvSpPr>
          <p:nvPr>
            <p:ph type="subTitle" idx="1"/>
          </p:nvPr>
        </p:nvSpPr>
        <p:spPr>
          <a:xfrm>
            <a:off x="5472400" y="3298017"/>
            <a:ext cx="5768800" cy="1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0" name="Google Shape;240;p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41" name="Google Shape;241;p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599168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B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6" name="Google Shape;246;p10"/>
          <p:cNvSpPr/>
          <p:nvPr/>
        </p:nvSpPr>
        <p:spPr>
          <a:xfrm>
            <a:off x="0" y="-47733"/>
            <a:ext cx="12192000" cy="23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960000" y="734467"/>
            <a:ext cx="60940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8" name="Google Shape;248;p10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49" name="Google Shape;249;p1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253" name="Google Shape;253;p1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6" name="Google Shape;256;p10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257" name="Google Shape;257;p1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261" name="Google Shape;261;p1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62" name="Google Shape;262;p1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1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265" name="Google Shape;265;p1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7" name="Google Shape;267;p1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9" name="Google Shape;269;p1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270" name="Google Shape;270;p1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1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2" name="Google Shape;272;p1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088398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54384"/>
            <a:ext cx="8768000" cy="2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75" name="Google Shape;275;p11"/>
          <p:cNvSpPr txBox="1">
            <a:spLocks noGrp="1"/>
          </p:cNvSpPr>
          <p:nvPr>
            <p:ph type="subTitle" idx="1"/>
          </p:nvPr>
        </p:nvSpPr>
        <p:spPr>
          <a:xfrm>
            <a:off x="1712000" y="4240817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1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77" name="Google Shape;277;p1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5400000" flipH="1">
            <a:off x="11003737" y="1275061"/>
            <a:ext cx="474951" cy="60899"/>
            <a:chOff x="1343600" y="1175650"/>
            <a:chExt cx="517075" cy="66300"/>
          </a:xfrm>
        </p:grpSpPr>
        <p:sp>
          <p:nvSpPr>
            <p:cNvPr id="281" name="Google Shape;281;p11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11003732" y="5663811"/>
            <a:ext cx="475003" cy="475003"/>
            <a:chOff x="5241900" y="351525"/>
            <a:chExt cx="845400" cy="845400"/>
          </a:xfrm>
        </p:grpSpPr>
        <p:sp>
          <p:nvSpPr>
            <p:cNvPr id="288" name="Google Shape;288;p11"/>
            <p:cNvSpPr/>
            <p:nvPr/>
          </p:nvSpPr>
          <p:spPr>
            <a:xfrm>
              <a:off x="5241900" y="351525"/>
              <a:ext cx="845400" cy="84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426925" y="472350"/>
              <a:ext cx="551400" cy="551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5823525" y="883125"/>
              <a:ext cx="154800" cy="154800"/>
            </a:xfrm>
            <a:prstGeom prst="teardrop">
              <a:avLst>
                <a:gd name="adj" fmla="val 1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521510" y="853125"/>
              <a:ext cx="286200" cy="214800"/>
            </a:xfrm>
            <a:prstGeom prst="parallelogram">
              <a:avLst>
                <a:gd name="adj" fmla="val 11269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5342925" y="855500"/>
              <a:ext cx="84000" cy="84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93" name="Google Shape;293;p11"/>
            <p:cNvCxnSpPr/>
            <p:nvPr/>
          </p:nvCxnSpPr>
          <p:spPr>
            <a:xfrm>
              <a:off x="5365726" y="410650"/>
              <a:ext cx="0" cy="26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4" name="Google Shape;294;p11"/>
          <p:cNvCxnSpPr/>
          <p:nvPr/>
        </p:nvCxnSpPr>
        <p:spPr>
          <a:xfrm>
            <a:off x="11241217" y="2603233"/>
            <a:ext cx="0" cy="24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88892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872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/>
          </p:nvPr>
        </p:nvSpPr>
        <p:spPr>
          <a:xfrm>
            <a:off x="960000" y="1859004"/>
            <a:ext cx="30740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3"/>
          </p:nvPr>
        </p:nvSpPr>
        <p:spPr>
          <a:xfrm>
            <a:off x="4559028" y="1859004"/>
            <a:ext cx="30740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4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/>
          </p:nvPr>
        </p:nvSpPr>
        <p:spPr>
          <a:xfrm>
            <a:off x="960000" y="4325471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960000" y="54924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/>
          </p:nvPr>
        </p:nvSpPr>
        <p:spPr>
          <a:xfrm>
            <a:off x="4559028" y="4325471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4559025" y="54924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9"/>
          </p:nvPr>
        </p:nvSpPr>
        <p:spPr>
          <a:xfrm>
            <a:off x="8158065" y="1859004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3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4"/>
          </p:nvPr>
        </p:nvSpPr>
        <p:spPr>
          <a:xfrm>
            <a:off x="8158065" y="4325471"/>
            <a:ext cx="30740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8158060" y="54924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311" name="Google Shape;311;p1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4" name="Google Shape;314;p13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315" name="Google Shape;315;p13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18" name="Google Shape;318;p13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13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0" name="Google Shape;320;p13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321" name="Google Shape;321;p1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7" name="Google Shape;327;p13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328" name="Google Shape;328;p1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13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335" name="Google Shape;335;p1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9" name="Google Shape;339;p13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340" name="Google Shape;340;p1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41" name="Google Shape;341;p1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3" name="Google Shape;343;p1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344" name="Google Shape;344;p1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1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6" name="Google Shape;346;p1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1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8" name="Google Shape;348;p1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1" name="Google Shape;351;p1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52" name="Google Shape;352;p13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62328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>
            <a:spLocks noGrp="1"/>
          </p:cNvSpPr>
          <p:nvPr>
            <p:ph type="title"/>
          </p:nvPr>
        </p:nvSpPr>
        <p:spPr>
          <a:xfrm>
            <a:off x="950800" y="1585400"/>
            <a:ext cx="6900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4"/>
          <p:cNvSpPr txBox="1">
            <a:spLocks noGrp="1"/>
          </p:cNvSpPr>
          <p:nvPr>
            <p:ph type="subTitle" idx="1"/>
          </p:nvPr>
        </p:nvSpPr>
        <p:spPr>
          <a:xfrm>
            <a:off x="950800" y="4204600"/>
            <a:ext cx="6900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6" name="Google Shape;356;p1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357" name="Google Shape;357;p1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47038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>
            <a:spLocks noGrp="1"/>
          </p:cNvSpPr>
          <p:nvPr>
            <p:ph type="title"/>
          </p:nvPr>
        </p:nvSpPr>
        <p:spPr>
          <a:xfrm>
            <a:off x="5427600" y="4475000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2" name="Google Shape;362;p15"/>
          <p:cNvSpPr txBox="1">
            <a:spLocks noGrp="1"/>
          </p:cNvSpPr>
          <p:nvPr>
            <p:ph type="subTitle" idx="1"/>
          </p:nvPr>
        </p:nvSpPr>
        <p:spPr>
          <a:xfrm>
            <a:off x="2354967" y="1356900"/>
            <a:ext cx="8886000" cy="3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63" name="Google Shape;363;p1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15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366" name="Google Shape;366;p15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67" name="Google Shape;367;p15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9" name="Google Shape;369;p15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370" name="Google Shape;370;p1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2" name="Google Shape;372;p15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7" name="Google Shape;377;p15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78" name="Google Shape;378;p15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" name="Google Shape;379;p1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380" name="Google Shape;380;p1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81" name="Google Shape;381;p1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382" name="Google Shape;382;p1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383" name="Google Shape;383;p1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85" name="Google Shape;385;p1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386" name="Google Shape;386;p1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87" name="Google Shape;387;p1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388" name="Google Shape;388;p15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389" name="Google Shape;389;p15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15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087579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 txBox="1">
            <a:spLocks noGrp="1"/>
          </p:cNvSpPr>
          <p:nvPr>
            <p:ph type="title"/>
          </p:nvPr>
        </p:nvSpPr>
        <p:spPr>
          <a:xfrm>
            <a:off x="960000" y="1665633"/>
            <a:ext cx="5334400" cy="21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subTitle" idx="1"/>
          </p:nvPr>
        </p:nvSpPr>
        <p:spPr>
          <a:xfrm>
            <a:off x="960000" y="3932293"/>
            <a:ext cx="5334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4" name="Google Shape;394;p16"/>
          <p:cNvGrpSpPr/>
          <p:nvPr/>
        </p:nvGrpSpPr>
        <p:grpSpPr>
          <a:xfrm>
            <a:off x="950800" y="710549"/>
            <a:ext cx="206400" cy="318400"/>
            <a:chOff x="770225" y="422500"/>
            <a:chExt cx="154800" cy="238800"/>
          </a:xfrm>
        </p:grpSpPr>
        <p:cxnSp>
          <p:nvCxnSpPr>
            <p:cNvPr id="395" name="Google Shape;395;p1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1" name="Google Shape;401;p1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02" name="Google Shape;402;p1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5" name="Google Shape;405;p16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406" name="Google Shape;406;p1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2" name="Google Shape;412;p16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413" name="Google Shape;413;p1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1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9" name="Google Shape;419;p16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420" name="Google Shape;420;p1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24" name="Google Shape;424;p16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425" name="Google Shape;425;p16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6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37349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"/>
          <p:cNvSpPr txBox="1">
            <a:spLocks noGrp="1"/>
          </p:cNvSpPr>
          <p:nvPr>
            <p:ph type="title"/>
          </p:nvPr>
        </p:nvSpPr>
        <p:spPr>
          <a:xfrm>
            <a:off x="960000" y="2057867"/>
            <a:ext cx="4338800" cy="13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9" name="Google Shape;429;p17"/>
          <p:cNvSpPr txBox="1">
            <a:spLocks noGrp="1"/>
          </p:cNvSpPr>
          <p:nvPr>
            <p:ph type="subTitle" idx="1"/>
          </p:nvPr>
        </p:nvSpPr>
        <p:spPr>
          <a:xfrm>
            <a:off x="960000" y="3508567"/>
            <a:ext cx="43388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0" name="Google Shape;430;p1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31" name="Google Shape;431;p1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350401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>
            <a:spLocks noGrp="1"/>
          </p:cNvSpPr>
          <p:nvPr>
            <p:ph type="title"/>
          </p:nvPr>
        </p:nvSpPr>
        <p:spPr>
          <a:xfrm>
            <a:off x="6902400" y="2673424"/>
            <a:ext cx="4338800" cy="7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18"/>
          <p:cNvSpPr txBox="1">
            <a:spLocks noGrp="1"/>
          </p:cNvSpPr>
          <p:nvPr>
            <p:ph type="subTitle" idx="1"/>
          </p:nvPr>
        </p:nvSpPr>
        <p:spPr>
          <a:xfrm>
            <a:off x="6902400" y="3508567"/>
            <a:ext cx="43388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7" name="Google Shape;437;p1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38" name="Google Shape;438;p1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7513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960000" y="2457667"/>
            <a:ext cx="54904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960000" y="733200"/>
            <a:ext cx="5490400" cy="12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44" name="Google Shape;144;p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47" name="Google Shape;147;p7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7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" name="Google Shape;149;p7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50" name="Google Shape;150;p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1" name="Google Shape;151;p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3" name="Google Shape;153;p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54" name="Google Shape;154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6" name="Google Shape;156;p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" name="Google Shape;158;p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59" name="Google Shape;159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1" name="Google Shape;161;p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62" name="Google Shape;162;p7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" name="Google Shape;163;p7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64" name="Google Shape;164;p7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" name="Google Shape;165;p7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66" name="Google Shape;166;p7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67" name="Google Shape;167;p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7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70" name="Google Shape;170;p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72" name="Google Shape;172;p7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173" name="Google Shape;173;p7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7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76" name="Google Shape;176;p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80" name="Google Shape;180;p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83" name="Google Shape;183;p7"/>
          <p:cNvCxnSpPr/>
          <p:nvPr/>
        </p:nvCxnSpPr>
        <p:spPr>
          <a:xfrm rot="10800000">
            <a:off x="2641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" name="Google Shape;184;p7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185" name="Google Shape;185;p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7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192" name="Google Shape;192;p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199" name="Google Shape;199;p7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363666" y="6005046"/>
            <a:ext cx="475039" cy="475039"/>
            <a:chOff x="151500" y="5133000"/>
            <a:chExt cx="1123200" cy="1123200"/>
          </a:xfrm>
        </p:grpSpPr>
        <p:sp>
          <p:nvSpPr>
            <p:cNvPr id="204" name="Google Shape;204;p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5" name="Google Shape;205;p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7" name="Google Shape;207;p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208" name="Google Shape;208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0" name="Google Shape;210;p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2" name="Google Shape;212;p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213" name="Google Shape;213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5" name="Google Shape;215;p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16" name="Google Shape;216;p7"/>
          <p:cNvCxnSpPr/>
          <p:nvPr/>
        </p:nvCxnSpPr>
        <p:spPr>
          <a:xfrm>
            <a:off x="597767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76907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 txBox="1">
            <a:spLocks noGrp="1"/>
          </p:cNvSpPr>
          <p:nvPr>
            <p:ph type="title"/>
          </p:nvPr>
        </p:nvSpPr>
        <p:spPr>
          <a:xfrm>
            <a:off x="960000" y="2673433"/>
            <a:ext cx="4338800" cy="7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1"/>
          </p:nvPr>
        </p:nvSpPr>
        <p:spPr>
          <a:xfrm>
            <a:off x="960000" y="3508567"/>
            <a:ext cx="4338800" cy="1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4" name="Google Shape;444;p1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45" name="Google Shape;445;p1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8" name="Google Shape;448;p19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449" name="Google Shape;449;p19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9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25363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"/>
          <p:cNvSpPr txBox="1">
            <a:spLocks noGrp="1"/>
          </p:cNvSpPr>
          <p:nvPr>
            <p:ph type="body" idx="1"/>
          </p:nvPr>
        </p:nvSpPr>
        <p:spPr>
          <a:xfrm>
            <a:off x="960000" y="2044600"/>
            <a:ext cx="49584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3" name="Google Shape;453;p20"/>
          <p:cNvSpPr txBox="1">
            <a:spLocks noGrp="1"/>
          </p:cNvSpPr>
          <p:nvPr>
            <p:ph type="body" idx="2"/>
          </p:nvPr>
        </p:nvSpPr>
        <p:spPr>
          <a:xfrm>
            <a:off x="6273483" y="2044600"/>
            <a:ext cx="49584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5" name="Google Shape;455;p20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456" name="Google Shape;456;p2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59" name="Google Shape;459;p20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20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1" name="Google Shape;461;p20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462" name="Google Shape;462;p2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8" name="Google Shape;468;p20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469" name="Google Shape;469;p2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2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20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476" name="Google Shape;476;p2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481" name="Google Shape;481;p2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482" name="Google Shape;482;p2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2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4" name="Google Shape;484;p2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485" name="Google Shape;485;p2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2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7" name="Google Shape;487;p2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9" name="Google Shape;489;p2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490" name="Google Shape;490;p2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2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2" name="Google Shape;492;p2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93" name="Google Shape;493;p20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83491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6" name="Google Shape;496;p21"/>
          <p:cNvSpPr txBox="1">
            <a:spLocks noGrp="1"/>
          </p:cNvSpPr>
          <p:nvPr>
            <p:ph type="title" idx="2"/>
          </p:nvPr>
        </p:nvSpPr>
        <p:spPr>
          <a:xfrm>
            <a:off x="960000" y="3596600"/>
            <a:ext cx="29004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7" name="Google Shape;497;p21"/>
          <p:cNvSpPr txBox="1">
            <a:spLocks noGrp="1"/>
          </p:cNvSpPr>
          <p:nvPr>
            <p:ph type="subTitle" idx="1"/>
          </p:nvPr>
        </p:nvSpPr>
        <p:spPr>
          <a:xfrm>
            <a:off x="960100" y="466888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21"/>
          <p:cNvSpPr txBox="1">
            <a:spLocks noGrp="1"/>
          </p:cNvSpPr>
          <p:nvPr>
            <p:ph type="title" idx="3"/>
          </p:nvPr>
        </p:nvSpPr>
        <p:spPr>
          <a:xfrm>
            <a:off x="4645896" y="3596600"/>
            <a:ext cx="29004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9" name="Google Shape;499;p21"/>
          <p:cNvSpPr txBox="1">
            <a:spLocks noGrp="1"/>
          </p:cNvSpPr>
          <p:nvPr>
            <p:ph type="subTitle" idx="4"/>
          </p:nvPr>
        </p:nvSpPr>
        <p:spPr>
          <a:xfrm>
            <a:off x="4645895" y="466888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21"/>
          <p:cNvSpPr txBox="1">
            <a:spLocks noGrp="1"/>
          </p:cNvSpPr>
          <p:nvPr>
            <p:ph type="title" idx="5"/>
          </p:nvPr>
        </p:nvSpPr>
        <p:spPr>
          <a:xfrm>
            <a:off x="8331700" y="3596600"/>
            <a:ext cx="2900400" cy="97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21"/>
          <p:cNvSpPr txBox="1">
            <a:spLocks noGrp="1"/>
          </p:cNvSpPr>
          <p:nvPr>
            <p:ph type="subTitle" idx="6"/>
          </p:nvPr>
        </p:nvSpPr>
        <p:spPr>
          <a:xfrm>
            <a:off x="8331799" y="4668884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2" name="Google Shape;502;p2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503" name="Google Shape;503;p2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06" name="Google Shape;506;p21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21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8" name="Google Shape;508;p21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509" name="Google Shape;509;p2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510" name="Google Shape;510;p2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2" name="Google Shape;512;p2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513" name="Google Shape;513;p2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2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15" name="Google Shape;515;p2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2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7" name="Google Shape;517;p2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518" name="Google Shape;518;p2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0" name="Google Shape;520;p2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1" name="Google Shape;521;p21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522" name="Google Shape;522;p21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23" name="Google Shape;523;p21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524" name="Google Shape;524;p21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25" name="Google Shape;525;p21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26" name="Google Shape;526;p21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527" name="Google Shape;527;p21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28" name="Google Shape;528;p21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530" name="Google Shape;530;p21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531" name="Google Shape;531;p21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21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3" name="Google Shape;533;p21"/>
          <p:cNvGrpSpPr/>
          <p:nvPr/>
        </p:nvGrpSpPr>
        <p:grpSpPr>
          <a:xfrm rot="5400000">
            <a:off x="429537" y="6212111"/>
            <a:ext cx="474951" cy="60899"/>
            <a:chOff x="1343600" y="1175650"/>
            <a:chExt cx="517075" cy="66300"/>
          </a:xfrm>
        </p:grpSpPr>
        <p:sp>
          <p:nvSpPr>
            <p:cNvPr id="534" name="Google Shape;534;p21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40" name="Google Shape;540;p21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89071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title" idx="2"/>
          </p:nvPr>
        </p:nvSpPr>
        <p:spPr>
          <a:xfrm>
            <a:off x="960000" y="4200633"/>
            <a:ext cx="3111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4" name="Google Shape;544;p22"/>
          <p:cNvSpPr txBox="1">
            <a:spLocks noGrp="1"/>
          </p:cNvSpPr>
          <p:nvPr>
            <p:ph type="subTitle" idx="1"/>
          </p:nvPr>
        </p:nvSpPr>
        <p:spPr>
          <a:xfrm>
            <a:off x="960100" y="4978500"/>
            <a:ext cx="311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5" name="Google Shape;545;p22"/>
          <p:cNvSpPr txBox="1">
            <a:spLocks noGrp="1"/>
          </p:cNvSpPr>
          <p:nvPr>
            <p:ph type="title" idx="3"/>
          </p:nvPr>
        </p:nvSpPr>
        <p:spPr>
          <a:xfrm>
            <a:off x="4540304" y="4200633"/>
            <a:ext cx="3111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6" name="Google Shape;546;p22"/>
          <p:cNvSpPr txBox="1">
            <a:spLocks noGrp="1"/>
          </p:cNvSpPr>
          <p:nvPr>
            <p:ph type="subTitle" idx="4"/>
          </p:nvPr>
        </p:nvSpPr>
        <p:spPr>
          <a:xfrm>
            <a:off x="4540293" y="4978500"/>
            <a:ext cx="311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22"/>
          <p:cNvSpPr txBox="1">
            <a:spLocks noGrp="1"/>
          </p:cNvSpPr>
          <p:nvPr>
            <p:ph type="title" idx="5"/>
          </p:nvPr>
        </p:nvSpPr>
        <p:spPr>
          <a:xfrm>
            <a:off x="8120600" y="4200633"/>
            <a:ext cx="3111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22"/>
          <p:cNvSpPr txBox="1">
            <a:spLocks noGrp="1"/>
          </p:cNvSpPr>
          <p:nvPr>
            <p:ph type="subTitle" idx="6"/>
          </p:nvPr>
        </p:nvSpPr>
        <p:spPr>
          <a:xfrm>
            <a:off x="8120700" y="4978500"/>
            <a:ext cx="311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49" name="Google Shape;549;p22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550" name="Google Shape;550;p2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53" name="Google Shape;553;p22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22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22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556" name="Google Shape;556;p22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2" name="Google Shape;562;p22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563" name="Google Shape;563;p22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2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22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22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2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2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2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570" name="Google Shape;570;p22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575" name="Google Shape;575;p2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579" name="Google Shape;579;p2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251910" y="6382137"/>
            <a:ext cx="44213" cy="237849"/>
            <a:chOff x="146950" y="136450"/>
            <a:chExt cx="484800" cy="2608000"/>
          </a:xfrm>
        </p:grpSpPr>
        <p:sp>
          <p:nvSpPr>
            <p:cNvPr id="583" name="Google Shape;583;p2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587" name="Google Shape;587;p22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252678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title" idx="2"/>
          </p:nvPr>
        </p:nvSpPr>
        <p:spPr>
          <a:xfrm>
            <a:off x="960019" y="22438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2" name="Google Shape;592;p23"/>
          <p:cNvSpPr txBox="1">
            <a:spLocks noGrp="1"/>
          </p:cNvSpPr>
          <p:nvPr>
            <p:ph type="subTitle" idx="1"/>
          </p:nvPr>
        </p:nvSpPr>
        <p:spPr>
          <a:xfrm>
            <a:off x="960019" y="3025833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3" name="Google Shape;593;p23"/>
          <p:cNvSpPr txBox="1">
            <a:spLocks noGrp="1"/>
          </p:cNvSpPr>
          <p:nvPr>
            <p:ph type="title" idx="3"/>
          </p:nvPr>
        </p:nvSpPr>
        <p:spPr>
          <a:xfrm>
            <a:off x="8394411" y="22438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4" name="Google Shape;594;p23"/>
          <p:cNvSpPr txBox="1">
            <a:spLocks noGrp="1"/>
          </p:cNvSpPr>
          <p:nvPr>
            <p:ph type="subTitle" idx="4"/>
          </p:nvPr>
        </p:nvSpPr>
        <p:spPr>
          <a:xfrm>
            <a:off x="8394409" y="3025700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5" name="Google Shape;595;p23"/>
          <p:cNvSpPr txBox="1">
            <a:spLocks noGrp="1"/>
          </p:cNvSpPr>
          <p:nvPr>
            <p:ph type="title" idx="5"/>
          </p:nvPr>
        </p:nvSpPr>
        <p:spPr>
          <a:xfrm>
            <a:off x="960001" y="41550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6" name="Google Shape;596;p23"/>
          <p:cNvSpPr txBox="1">
            <a:spLocks noGrp="1"/>
          </p:cNvSpPr>
          <p:nvPr>
            <p:ph type="subTitle" idx="6"/>
          </p:nvPr>
        </p:nvSpPr>
        <p:spPr>
          <a:xfrm>
            <a:off x="960019" y="4937200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3"/>
          <p:cNvSpPr txBox="1">
            <a:spLocks noGrp="1"/>
          </p:cNvSpPr>
          <p:nvPr>
            <p:ph type="title" idx="7"/>
          </p:nvPr>
        </p:nvSpPr>
        <p:spPr>
          <a:xfrm>
            <a:off x="8394400" y="4155000"/>
            <a:ext cx="28468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3"/>
          <p:cNvSpPr txBox="1">
            <a:spLocks noGrp="1"/>
          </p:cNvSpPr>
          <p:nvPr>
            <p:ph type="subTitle" idx="8"/>
          </p:nvPr>
        </p:nvSpPr>
        <p:spPr>
          <a:xfrm>
            <a:off x="8394409" y="4937200"/>
            <a:ext cx="28468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99" name="Google Shape;599;p2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600" name="Google Shape;600;p2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03" name="Google Shape;603;p23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604" name="Google Shape;604;p23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07" name="Google Shape;607;p23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23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" name="Google Shape;609;p23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610" name="Google Shape;610;p2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617" name="Google Shape;617;p2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2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3" name="Google Shape;623;p23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624" name="Google Shape;624;p2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629" name="Google Shape;629;p2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630" name="Google Shape;630;p2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2" name="Google Shape;632;p2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633" name="Google Shape;633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5" name="Google Shape;635;p2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2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7" name="Google Shape;637;p2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638" name="Google Shape;638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0" name="Google Shape;640;p2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41" name="Google Shape;641;p23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2" name="Google Shape;642;p23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643" name="Google Shape;643;p2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46" name="Google Shape;646;p23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647" name="Google Shape;647;p2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3" name="Google Shape;653;p23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654" name="Google Shape;654;p2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2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2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2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0" name="Google Shape;660;p23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661" name="Google Shape;661;p2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65" name="Google Shape;665;p23"/>
          <p:cNvGrpSpPr/>
          <p:nvPr/>
        </p:nvGrpSpPr>
        <p:grpSpPr>
          <a:xfrm>
            <a:off x="363666" y="6005046"/>
            <a:ext cx="475039" cy="475039"/>
            <a:chOff x="151500" y="5133000"/>
            <a:chExt cx="1123200" cy="1123200"/>
          </a:xfrm>
        </p:grpSpPr>
        <p:sp>
          <p:nvSpPr>
            <p:cNvPr id="666" name="Google Shape;666;p2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667" name="Google Shape;667;p2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2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69" name="Google Shape;669;p2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670" name="Google Shape;670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2" name="Google Shape;672;p2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74" name="Google Shape;674;p2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675" name="Google Shape;675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7" name="Google Shape;677;p2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597767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42583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title" idx="2"/>
          </p:nvPr>
        </p:nvSpPr>
        <p:spPr>
          <a:xfrm>
            <a:off x="950584" y="22438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subTitle" idx="1"/>
          </p:nvPr>
        </p:nvSpPr>
        <p:spPr>
          <a:xfrm>
            <a:off x="950584" y="30258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3"/>
          </p:nvPr>
        </p:nvSpPr>
        <p:spPr>
          <a:xfrm>
            <a:off x="4506785" y="22438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4" name="Google Shape;684;p24"/>
          <p:cNvSpPr txBox="1">
            <a:spLocks noGrp="1"/>
          </p:cNvSpPr>
          <p:nvPr>
            <p:ph type="subTitle" idx="4"/>
          </p:nvPr>
        </p:nvSpPr>
        <p:spPr>
          <a:xfrm>
            <a:off x="4506785" y="30258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5" name="Google Shape;685;p24"/>
          <p:cNvSpPr txBox="1">
            <a:spLocks noGrp="1"/>
          </p:cNvSpPr>
          <p:nvPr>
            <p:ph type="title" idx="5"/>
          </p:nvPr>
        </p:nvSpPr>
        <p:spPr>
          <a:xfrm>
            <a:off x="950584" y="4710367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6" name="Google Shape;686;p24"/>
          <p:cNvSpPr txBox="1">
            <a:spLocks noGrp="1"/>
          </p:cNvSpPr>
          <p:nvPr>
            <p:ph type="subTitle" idx="6"/>
          </p:nvPr>
        </p:nvSpPr>
        <p:spPr>
          <a:xfrm>
            <a:off x="950584" y="5492400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7" name="Google Shape;687;p24"/>
          <p:cNvSpPr txBox="1">
            <a:spLocks noGrp="1"/>
          </p:cNvSpPr>
          <p:nvPr>
            <p:ph type="title" idx="7"/>
          </p:nvPr>
        </p:nvSpPr>
        <p:spPr>
          <a:xfrm>
            <a:off x="4506781" y="4710367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8" name="Google Shape;688;p24"/>
          <p:cNvSpPr txBox="1">
            <a:spLocks noGrp="1"/>
          </p:cNvSpPr>
          <p:nvPr>
            <p:ph type="subTitle" idx="8"/>
          </p:nvPr>
        </p:nvSpPr>
        <p:spPr>
          <a:xfrm>
            <a:off x="4506781" y="5492400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24"/>
          <p:cNvSpPr txBox="1">
            <a:spLocks noGrp="1"/>
          </p:cNvSpPr>
          <p:nvPr>
            <p:ph type="title" idx="9"/>
          </p:nvPr>
        </p:nvSpPr>
        <p:spPr>
          <a:xfrm>
            <a:off x="8063251" y="22438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0" name="Google Shape;690;p24"/>
          <p:cNvSpPr txBox="1">
            <a:spLocks noGrp="1"/>
          </p:cNvSpPr>
          <p:nvPr>
            <p:ph type="subTitle" idx="13"/>
          </p:nvPr>
        </p:nvSpPr>
        <p:spPr>
          <a:xfrm>
            <a:off x="8063251" y="30258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1" name="Google Shape;691;p24"/>
          <p:cNvSpPr txBox="1">
            <a:spLocks noGrp="1"/>
          </p:cNvSpPr>
          <p:nvPr>
            <p:ph type="title" idx="14"/>
          </p:nvPr>
        </p:nvSpPr>
        <p:spPr>
          <a:xfrm>
            <a:off x="8063251" y="4710367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2" name="Google Shape;692;p24"/>
          <p:cNvSpPr txBox="1">
            <a:spLocks noGrp="1"/>
          </p:cNvSpPr>
          <p:nvPr>
            <p:ph type="subTitle" idx="15"/>
          </p:nvPr>
        </p:nvSpPr>
        <p:spPr>
          <a:xfrm>
            <a:off x="8063411" y="5492400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93" name="Google Shape;693;p2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694" name="Google Shape;694;p2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7" name="Google Shape;697;p24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698" name="Google Shape;698;p24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01" name="Google Shape;701;p24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24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3" name="Google Shape;703;p24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704" name="Google Shape;704;p2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7" name="Google Shape;707;p24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08" name="Google Shape;708;p24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171384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6" name="Google Shape;716;p25"/>
          <p:cNvSpPr txBox="1">
            <a:spLocks noGrp="1"/>
          </p:cNvSpPr>
          <p:nvPr>
            <p:ph type="title" idx="2"/>
          </p:nvPr>
        </p:nvSpPr>
        <p:spPr>
          <a:xfrm>
            <a:off x="2050645" y="2004467"/>
            <a:ext cx="385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7" name="Google Shape;717;p25"/>
          <p:cNvSpPr txBox="1">
            <a:spLocks noGrp="1"/>
          </p:cNvSpPr>
          <p:nvPr>
            <p:ph type="subTitle" idx="1"/>
          </p:nvPr>
        </p:nvSpPr>
        <p:spPr>
          <a:xfrm>
            <a:off x="2050639" y="2727061"/>
            <a:ext cx="38536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8" name="Google Shape;718;p25"/>
          <p:cNvSpPr txBox="1">
            <a:spLocks noGrp="1"/>
          </p:cNvSpPr>
          <p:nvPr>
            <p:ph type="title" idx="3"/>
          </p:nvPr>
        </p:nvSpPr>
        <p:spPr>
          <a:xfrm>
            <a:off x="2050645" y="3357420"/>
            <a:ext cx="385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9" name="Google Shape;719;p25"/>
          <p:cNvSpPr txBox="1">
            <a:spLocks noGrp="1"/>
          </p:cNvSpPr>
          <p:nvPr>
            <p:ph type="subTitle" idx="4"/>
          </p:nvPr>
        </p:nvSpPr>
        <p:spPr>
          <a:xfrm>
            <a:off x="2050639" y="4080013"/>
            <a:ext cx="38536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0" name="Google Shape;720;p25"/>
          <p:cNvSpPr txBox="1">
            <a:spLocks noGrp="1"/>
          </p:cNvSpPr>
          <p:nvPr>
            <p:ph type="title" idx="5"/>
          </p:nvPr>
        </p:nvSpPr>
        <p:spPr>
          <a:xfrm>
            <a:off x="2050400" y="4710372"/>
            <a:ext cx="385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1" name="Google Shape;721;p25"/>
          <p:cNvSpPr txBox="1">
            <a:spLocks noGrp="1"/>
          </p:cNvSpPr>
          <p:nvPr>
            <p:ph type="subTitle" idx="6"/>
          </p:nvPr>
        </p:nvSpPr>
        <p:spPr>
          <a:xfrm>
            <a:off x="2050403" y="5432967"/>
            <a:ext cx="38536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2" name="Google Shape;722;p25"/>
          <p:cNvSpPr txBox="1">
            <a:spLocks noGrp="1"/>
          </p:cNvSpPr>
          <p:nvPr>
            <p:ph type="title" idx="7"/>
          </p:nvPr>
        </p:nvSpPr>
        <p:spPr>
          <a:xfrm>
            <a:off x="7377967" y="2004467"/>
            <a:ext cx="385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3" name="Google Shape;723;p25"/>
          <p:cNvSpPr txBox="1">
            <a:spLocks noGrp="1"/>
          </p:cNvSpPr>
          <p:nvPr>
            <p:ph type="subTitle" idx="8"/>
          </p:nvPr>
        </p:nvSpPr>
        <p:spPr>
          <a:xfrm>
            <a:off x="7377967" y="2727061"/>
            <a:ext cx="38540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4" name="Google Shape;724;p25"/>
          <p:cNvSpPr txBox="1">
            <a:spLocks noGrp="1"/>
          </p:cNvSpPr>
          <p:nvPr>
            <p:ph type="title" idx="9"/>
          </p:nvPr>
        </p:nvSpPr>
        <p:spPr>
          <a:xfrm>
            <a:off x="7377967" y="3357420"/>
            <a:ext cx="385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5" name="Google Shape;725;p25"/>
          <p:cNvSpPr txBox="1">
            <a:spLocks noGrp="1"/>
          </p:cNvSpPr>
          <p:nvPr>
            <p:ph type="subTitle" idx="13"/>
          </p:nvPr>
        </p:nvSpPr>
        <p:spPr>
          <a:xfrm>
            <a:off x="7377967" y="4080013"/>
            <a:ext cx="38540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 idx="14"/>
          </p:nvPr>
        </p:nvSpPr>
        <p:spPr>
          <a:xfrm>
            <a:off x="7377967" y="4710372"/>
            <a:ext cx="3854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5"/>
          </p:nvPr>
        </p:nvSpPr>
        <p:spPr>
          <a:xfrm>
            <a:off x="7377967" y="5432967"/>
            <a:ext cx="3854000" cy="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28" name="Google Shape;728;p25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729" name="Google Shape;729;p2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32" name="Google Shape;732;p2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2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4" name="Google Shape;734;p25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35" name="Google Shape;735;p25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1" name="Google Shape;741;p25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742" name="Google Shape;742;p25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5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5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5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5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5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8" name="Google Shape;748;p25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749" name="Google Shape;749;p25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53" name="Google Shape;753;p25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4" name="Google Shape;754;p2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755" name="Google Shape;755;p2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56" name="Google Shape;756;p2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757" name="Google Shape;757;p2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758" name="Google Shape;758;p2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59" name="Google Shape;759;p2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760" name="Google Shape;760;p2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761" name="Google Shape;761;p2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62" name="Google Shape;762;p2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90567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766" name="Google Shape;766;p2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69" name="Google Shape;769;p26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26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1" name="Google Shape;771;p26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772" name="Google Shape;772;p2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8" name="Google Shape;778;p26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779" name="Google Shape;779;p2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2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2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2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2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2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5" name="Google Shape;785;p26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786" name="Google Shape;786;p2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62347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92" name="Google Shape;792;p2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793" name="Google Shape;793;p2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6" name="Google Shape;796;p27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797" name="Google Shape;797;p2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00" name="Google Shape;800;p27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27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2" name="Google Shape;802;p27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803" name="Google Shape;803;p2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6" name="Google Shape;806;p27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807" name="Google Shape;807;p2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3" name="Google Shape;813;p27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814" name="Google Shape;814;p27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27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6" name="Google Shape;816;p27"/>
          <p:cNvGrpSpPr/>
          <p:nvPr/>
        </p:nvGrpSpPr>
        <p:grpSpPr>
          <a:xfrm>
            <a:off x="251910" y="6382137"/>
            <a:ext cx="44213" cy="237849"/>
            <a:chOff x="146950" y="136450"/>
            <a:chExt cx="484800" cy="2608000"/>
          </a:xfrm>
        </p:grpSpPr>
        <p:sp>
          <p:nvSpPr>
            <p:cNvPr id="817" name="Google Shape;817;p2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081727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22" name="Google Shape;822;p2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823" name="Google Shape;823;p2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26" name="Google Shape;826;p28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28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8" name="Google Shape;828;p28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829" name="Google Shape;829;p28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830" name="Google Shape;830;p28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28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2" name="Google Shape;832;p28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833" name="Google Shape;833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35" name="Google Shape;835;p28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8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7" name="Google Shape;837;p28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838" name="Google Shape;838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0" name="Google Shape;840;p28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41" name="Google Shape;841;p28"/>
          <p:cNvCxnSpPr/>
          <p:nvPr/>
        </p:nvCxnSpPr>
        <p:spPr>
          <a:xfrm>
            <a:off x="601184" y="2005733"/>
            <a:ext cx="0" cy="28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2" name="Google Shape;842;p28"/>
          <p:cNvGrpSpPr/>
          <p:nvPr/>
        </p:nvGrpSpPr>
        <p:grpSpPr>
          <a:xfrm>
            <a:off x="236835" y="5873678"/>
            <a:ext cx="728100" cy="737345"/>
            <a:chOff x="5353065" y="3400900"/>
            <a:chExt cx="1358057" cy="1375303"/>
          </a:xfrm>
        </p:grpSpPr>
        <p:sp>
          <p:nvSpPr>
            <p:cNvPr id="843" name="Google Shape;843;p28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844" name="Google Shape;844;p28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845" name="Google Shape;845;p28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846" name="Google Shape;846;p2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47" name="Google Shape;847;p2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48" name="Google Shape;848;p28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849" name="Google Shape;849;p2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50" name="Google Shape;850;p2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851" name="Google Shape;851;p28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852" name="Google Shape;852;p28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28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54" name="Google Shape;854;p28"/>
          <p:cNvGrpSpPr/>
          <p:nvPr/>
        </p:nvGrpSpPr>
        <p:grpSpPr>
          <a:xfrm>
            <a:off x="424661" y="5168117"/>
            <a:ext cx="353135" cy="353135"/>
            <a:chOff x="151500" y="5133000"/>
            <a:chExt cx="1123200" cy="1123200"/>
          </a:xfrm>
        </p:grpSpPr>
        <p:sp>
          <p:nvSpPr>
            <p:cNvPr id="855" name="Google Shape;855;p28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856" name="Google Shape;856;p28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28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8" name="Google Shape;858;p28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859" name="Google Shape;859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61" name="Google Shape;861;p28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28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3" name="Google Shape;863;p28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864" name="Google Shape;864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6" name="Google Shape;866;p28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67" name="Google Shape;867;p28"/>
          <p:cNvCxnSpPr/>
          <p:nvPr/>
        </p:nvCxnSpPr>
        <p:spPr>
          <a:xfrm>
            <a:off x="11578267" y="2005733"/>
            <a:ext cx="0" cy="28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8" name="Google Shape;868;p28"/>
          <p:cNvGrpSpPr/>
          <p:nvPr/>
        </p:nvGrpSpPr>
        <p:grpSpPr>
          <a:xfrm>
            <a:off x="11459302" y="4991752"/>
            <a:ext cx="237545" cy="237545"/>
            <a:chOff x="7505300" y="388375"/>
            <a:chExt cx="412500" cy="412500"/>
          </a:xfrm>
        </p:grpSpPr>
        <p:sp>
          <p:nvSpPr>
            <p:cNvPr id="869" name="Google Shape;869;p28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5" name="Google Shape;875;p28"/>
          <p:cNvGrpSpPr/>
          <p:nvPr/>
        </p:nvGrpSpPr>
        <p:grpSpPr>
          <a:xfrm>
            <a:off x="11521099" y="5530720"/>
            <a:ext cx="114304" cy="176329"/>
            <a:chOff x="770225" y="422500"/>
            <a:chExt cx="154800" cy="238800"/>
          </a:xfrm>
        </p:grpSpPr>
        <p:cxnSp>
          <p:nvCxnSpPr>
            <p:cNvPr id="876" name="Google Shape;876;p28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8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8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8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8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8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28"/>
          <p:cNvGrpSpPr/>
          <p:nvPr/>
        </p:nvGrpSpPr>
        <p:grpSpPr>
          <a:xfrm>
            <a:off x="11521092" y="6046035"/>
            <a:ext cx="114299" cy="121288"/>
            <a:chOff x="4272250" y="283425"/>
            <a:chExt cx="2060675" cy="2186688"/>
          </a:xfrm>
        </p:grpSpPr>
        <p:sp>
          <p:nvSpPr>
            <p:cNvPr id="883" name="Google Shape;883;p28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87" name="Google Shape;887;p28"/>
          <p:cNvGrpSpPr/>
          <p:nvPr/>
        </p:nvGrpSpPr>
        <p:grpSpPr>
          <a:xfrm>
            <a:off x="556599" y="5707020"/>
            <a:ext cx="114304" cy="176329"/>
            <a:chOff x="770225" y="422500"/>
            <a:chExt cx="154800" cy="238800"/>
          </a:xfrm>
        </p:grpSpPr>
        <p:cxnSp>
          <p:nvCxnSpPr>
            <p:cNvPr id="888" name="Google Shape;888;p28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8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8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8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8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8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0220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10290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9" name="Google Shape;219;p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20" name="Google Shape;220;p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224" name="Google Shape;224;p8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8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8"/>
          <p:cNvSpPr/>
          <p:nvPr/>
        </p:nvSpPr>
        <p:spPr>
          <a:xfrm flipH="1">
            <a:off x="10826873" y="5073167"/>
            <a:ext cx="1502400" cy="1502400"/>
          </a:xfrm>
          <a:prstGeom prst="arc">
            <a:avLst>
              <a:gd name="adj1" fmla="val 16200000"/>
              <a:gd name="adj2" fmla="val 2154636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7" name="Google Shape;227;p8"/>
          <p:cNvGrpSpPr/>
          <p:nvPr/>
        </p:nvGrpSpPr>
        <p:grpSpPr>
          <a:xfrm rot="5400000">
            <a:off x="781785" y="4862846"/>
            <a:ext cx="353227" cy="75911"/>
            <a:chOff x="6353538" y="3568325"/>
            <a:chExt cx="582114" cy="125100"/>
          </a:xfrm>
        </p:grpSpPr>
        <p:sp>
          <p:nvSpPr>
            <p:cNvPr id="228" name="Google Shape;228;p8"/>
            <p:cNvSpPr/>
            <p:nvPr/>
          </p:nvSpPr>
          <p:spPr>
            <a:xfrm>
              <a:off x="6353538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05876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658214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810552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32" name="Google Shape;232;p8"/>
          <p:cNvCxnSpPr/>
          <p:nvPr/>
        </p:nvCxnSpPr>
        <p:spPr>
          <a:xfrm rot="10800000">
            <a:off x="958400" y="3152251"/>
            <a:ext cx="0" cy="1329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3" name="Google Shape;233;p8"/>
          <p:cNvSpPr/>
          <p:nvPr/>
        </p:nvSpPr>
        <p:spPr>
          <a:xfrm rot="10800000">
            <a:off x="756500" y="1944481"/>
            <a:ext cx="790800" cy="7908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4" name="Google Shape;234;p8"/>
          <p:cNvGrpSpPr/>
          <p:nvPr/>
        </p:nvGrpSpPr>
        <p:grpSpPr>
          <a:xfrm>
            <a:off x="594334" y="1353819"/>
            <a:ext cx="728151" cy="488291"/>
            <a:chOff x="7145697" y="2502900"/>
            <a:chExt cx="1784100" cy="1196400"/>
          </a:xfrm>
        </p:grpSpPr>
        <p:sp>
          <p:nvSpPr>
            <p:cNvPr id="235" name="Google Shape;235;p8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47500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96" name="Google Shape;896;p2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897" name="Google Shape;897;p2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0" name="Google Shape;900;p29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901" name="Google Shape;901;p29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4" name="Google Shape;904;p29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905" name="Google Shape;905;p2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8494744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10" name="Google Shape;910;p30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911" name="Google Shape;911;p3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14" name="Google Shape;914;p30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30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6" name="Google Shape;916;p30"/>
          <p:cNvGrpSpPr/>
          <p:nvPr/>
        </p:nvGrpSpPr>
        <p:grpSpPr>
          <a:xfrm>
            <a:off x="11410940" y="807319"/>
            <a:ext cx="336048" cy="336048"/>
            <a:chOff x="6144751" y="3389223"/>
            <a:chExt cx="1083560" cy="1083560"/>
          </a:xfrm>
        </p:grpSpPr>
        <p:grpSp>
          <p:nvGrpSpPr>
            <p:cNvPr id="917" name="Google Shape;917;p30"/>
            <p:cNvGrpSpPr/>
            <p:nvPr/>
          </p:nvGrpSpPr>
          <p:grpSpPr>
            <a:xfrm>
              <a:off x="6303450" y="3547975"/>
              <a:ext cx="766200" cy="766200"/>
              <a:chOff x="6303450" y="3547975"/>
              <a:chExt cx="766200" cy="766200"/>
            </a:xfrm>
          </p:grpSpPr>
          <p:cxnSp>
            <p:nvCxnSpPr>
              <p:cNvPr id="918" name="Google Shape;918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0" name="Google Shape;920;p30"/>
            <p:cNvGrpSpPr/>
            <p:nvPr/>
          </p:nvGrpSpPr>
          <p:grpSpPr>
            <a:xfrm rot="2700000">
              <a:off x="6303435" y="3547907"/>
              <a:ext cx="766193" cy="766193"/>
              <a:chOff x="6303450" y="3547975"/>
              <a:chExt cx="766200" cy="766200"/>
            </a:xfrm>
          </p:grpSpPr>
          <p:cxnSp>
            <p:nvCxnSpPr>
              <p:cNvPr id="921" name="Google Shape;921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23" name="Google Shape;923;p30"/>
          <p:cNvGrpSpPr/>
          <p:nvPr/>
        </p:nvGrpSpPr>
        <p:grpSpPr>
          <a:xfrm>
            <a:off x="11410940" y="1571252"/>
            <a:ext cx="336048" cy="336048"/>
            <a:chOff x="6144751" y="3389223"/>
            <a:chExt cx="1083560" cy="1083560"/>
          </a:xfrm>
        </p:grpSpPr>
        <p:grpSp>
          <p:nvGrpSpPr>
            <p:cNvPr id="924" name="Google Shape;924;p30"/>
            <p:cNvGrpSpPr/>
            <p:nvPr/>
          </p:nvGrpSpPr>
          <p:grpSpPr>
            <a:xfrm>
              <a:off x="6303450" y="3547975"/>
              <a:ext cx="766200" cy="766200"/>
              <a:chOff x="6303450" y="3547975"/>
              <a:chExt cx="766200" cy="766200"/>
            </a:xfrm>
          </p:grpSpPr>
          <p:cxnSp>
            <p:nvCxnSpPr>
              <p:cNvPr id="925" name="Google Shape;925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7" name="Google Shape;927;p30"/>
            <p:cNvGrpSpPr/>
            <p:nvPr/>
          </p:nvGrpSpPr>
          <p:grpSpPr>
            <a:xfrm rot="2700000">
              <a:off x="6303435" y="3547907"/>
              <a:ext cx="766193" cy="766193"/>
              <a:chOff x="6303450" y="3547975"/>
              <a:chExt cx="766200" cy="766200"/>
            </a:xfrm>
          </p:grpSpPr>
          <p:cxnSp>
            <p:nvCxnSpPr>
              <p:cNvPr id="928" name="Google Shape;928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30" name="Google Shape;930;p30"/>
          <p:cNvSpPr/>
          <p:nvPr/>
        </p:nvSpPr>
        <p:spPr>
          <a:xfrm>
            <a:off x="11534767" y="1288867"/>
            <a:ext cx="88400" cy="8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31" name="Google Shape;931;p30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932" name="Google Shape;932;p3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5" name="Google Shape;935;p30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936" name="Google Shape;936;p3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9" name="Google Shape;939;p30"/>
          <p:cNvGrpSpPr/>
          <p:nvPr/>
        </p:nvGrpSpPr>
        <p:grpSpPr>
          <a:xfrm>
            <a:off x="251910" y="6382137"/>
            <a:ext cx="44213" cy="237849"/>
            <a:chOff x="146950" y="136450"/>
            <a:chExt cx="484800" cy="2608000"/>
          </a:xfrm>
        </p:grpSpPr>
        <p:sp>
          <p:nvSpPr>
            <p:cNvPr id="940" name="Google Shape;940;p3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3" name="Google Shape;943;p30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944" name="Google Shape;944;p30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30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827793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8" name="Google Shape;948;p3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949" name="Google Shape;949;p3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52" name="Google Shape;952;p31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31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4" name="Google Shape;954;p31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955" name="Google Shape;955;p3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956" name="Google Shape;956;p3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3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58" name="Google Shape;958;p3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959" name="Google Shape;959;p3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3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61" name="Google Shape;961;p3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3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3" name="Google Shape;963;p3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964" name="Google Shape;964;p3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3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66" name="Google Shape;966;p3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7" name="Google Shape;967;p31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968" name="Google Shape;968;p31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9" name="Google Shape;969;p31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70" name="Google Shape;970;p31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971" name="Google Shape;971;p31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74" name="Google Shape;974;p31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975" name="Google Shape;975;p3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78" name="Google Shape;978;p31"/>
          <p:cNvCxnSpPr/>
          <p:nvPr/>
        </p:nvCxnSpPr>
        <p:spPr>
          <a:xfrm rot="10800000">
            <a:off x="2641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9" name="Google Shape;979;p31"/>
          <p:cNvGrpSpPr/>
          <p:nvPr/>
        </p:nvGrpSpPr>
        <p:grpSpPr>
          <a:xfrm>
            <a:off x="482236" y="5220534"/>
            <a:ext cx="237545" cy="237545"/>
            <a:chOff x="7505300" y="388375"/>
            <a:chExt cx="412500" cy="412500"/>
          </a:xfrm>
        </p:grpSpPr>
        <p:sp>
          <p:nvSpPr>
            <p:cNvPr id="980" name="Google Shape;980;p3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86" name="Google Shape;986;p31"/>
          <p:cNvGrpSpPr/>
          <p:nvPr/>
        </p:nvGrpSpPr>
        <p:grpSpPr>
          <a:xfrm>
            <a:off x="544032" y="5759504"/>
            <a:ext cx="114304" cy="176329"/>
            <a:chOff x="770225" y="422500"/>
            <a:chExt cx="154800" cy="238800"/>
          </a:xfrm>
        </p:grpSpPr>
        <p:cxnSp>
          <p:nvCxnSpPr>
            <p:cNvPr id="987" name="Google Shape;987;p3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3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3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3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3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3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31"/>
          <p:cNvGrpSpPr/>
          <p:nvPr/>
        </p:nvGrpSpPr>
        <p:grpSpPr>
          <a:xfrm>
            <a:off x="544025" y="6274817"/>
            <a:ext cx="114299" cy="121288"/>
            <a:chOff x="4272250" y="283425"/>
            <a:chExt cx="2060675" cy="2186688"/>
          </a:xfrm>
        </p:grpSpPr>
        <p:sp>
          <p:nvSpPr>
            <p:cNvPr id="994" name="Google Shape;994;p3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176578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00" name="Google Shape;1000;p32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1" name="Google Shape;1001;p32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2" name="Google Shape;1002;p32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003" name="Google Shape;1003;p32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9" name="Google Shape;1009;p32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010" name="Google Shape;1010;p32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32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32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32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32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6" name="Google Shape;1016;p32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017" name="Google Shape;1017;p32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1" name="Google Shape;1021;p32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1022" name="Google Shape;1022;p32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32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4" name="Google Shape;1024;p32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025" name="Google Shape;1025;p3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8" name="Google Shape;1028;p32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029" name="Google Shape;1029;p3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000925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34" name="Google Shape;1034;p33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35" name="Google Shape;1035;p3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038" name="Google Shape;1038;p33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33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0" name="Google Shape;1040;p33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041" name="Google Shape;1041;p3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042" name="Google Shape;1042;p3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3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4" name="Google Shape;1044;p3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045" name="Google Shape;1045;p3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3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7" name="Google Shape;1047;p3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3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9" name="Google Shape;1049;p3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050" name="Google Shape;1050;p3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3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52" name="Google Shape;1052;p3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053" name="Google Shape;1053;p33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4" name="Google Shape;1054;p33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055" name="Google Shape;1055;p33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056" name="Google Shape;1056;p33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057" name="Google Shape;1057;p33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58" name="Google Shape;1058;p33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59" name="Google Shape;1059;p33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060" name="Google Shape;1060;p33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61" name="Google Shape;1061;p33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62" name="Google Shape;1062;p33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063" name="Google Shape;1063;p33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1064" name="Google Shape;1064;p33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33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94144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8" name="Google Shape;1068;p34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69" name="Google Shape;1069;p3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72" name="Google Shape;1072;p34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073" name="Google Shape;1073;p34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074" name="Google Shape;1074;p34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34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76" name="Google Shape;1076;p34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077" name="Google Shape;1077;p3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3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79" name="Google Shape;1079;p34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34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1" name="Google Shape;1081;p34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082" name="Google Shape;1082;p3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3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84" name="Google Shape;1084;p34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85" name="Google Shape;1085;p34"/>
          <p:cNvGrpSpPr/>
          <p:nvPr/>
        </p:nvGrpSpPr>
        <p:grpSpPr>
          <a:xfrm>
            <a:off x="11534776" y="6501067"/>
            <a:ext cx="279600" cy="118933"/>
            <a:chOff x="8651082" y="4875800"/>
            <a:chExt cx="209700" cy="89200"/>
          </a:xfrm>
        </p:grpSpPr>
        <p:cxnSp>
          <p:nvCxnSpPr>
            <p:cNvPr id="1086" name="Google Shape;1086;p34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34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774690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90" name="Google Shape;1090;p35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091" name="Google Shape;1091;p3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094" name="Google Shape;1094;p35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35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6" name="Google Shape;1096;p35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1097" name="Google Shape;1097;p35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098" name="Google Shape;1098;p35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35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00" name="Google Shape;1100;p35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101" name="Google Shape;1101;p3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3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03" name="Google Shape;1103;p35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35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05" name="Google Shape;1105;p35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106" name="Google Shape;1106;p3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3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8" name="Google Shape;1108;p35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09" name="Google Shape;1109;p35"/>
          <p:cNvCxnSpPr/>
          <p:nvPr/>
        </p:nvCxnSpPr>
        <p:spPr>
          <a:xfrm>
            <a:off x="11574833" y="2356300"/>
            <a:ext cx="0" cy="282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0" name="Google Shape;1110;p35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111" name="Google Shape;1111;p3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112" name="Google Shape;1112;p3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13" name="Google Shape;1113;p3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14" name="Google Shape;1114;p3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15" name="Google Shape;1115;p3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116" name="Google Shape;1116;p3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17" name="Google Shape;1117;p3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18" name="Google Shape;1118;p3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119" name="Google Shape;1119;p35"/>
          <p:cNvGrpSpPr/>
          <p:nvPr/>
        </p:nvGrpSpPr>
        <p:grpSpPr>
          <a:xfrm>
            <a:off x="11214217" y="1353819"/>
            <a:ext cx="728151" cy="488291"/>
            <a:chOff x="7145697" y="2502900"/>
            <a:chExt cx="1784100" cy="1196400"/>
          </a:xfrm>
        </p:grpSpPr>
        <p:sp>
          <p:nvSpPr>
            <p:cNvPr id="1120" name="Google Shape;1120;p35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1" name="Google Shape;1121;p35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65301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6"/>
          <p:cNvSpPr txBox="1">
            <a:spLocks noGrp="1"/>
          </p:cNvSpPr>
          <p:nvPr>
            <p:ph type="title" hasCustomPrompt="1"/>
          </p:nvPr>
        </p:nvSpPr>
        <p:spPr>
          <a:xfrm>
            <a:off x="921600" y="1015363"/>
            <a:ext cx="5493600" cy="8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4" name="Google Shape;1124;p36"/>
          <p:cNvSpPr txBox="1">
            <a:spLocks noGrp="1"/>
          </p:cNvSpPr>
          <p:nvPr>
            <p:ph type="subTitle" idx="1"/>
          </p:nvPr>
        </p:nvSpPr>
        <p:spPr>
          <a:xfrm>
            <a:off x="921600" y="1909541"/>
            <a:ext cx="5493600" cy="4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5" name="Google Shape;1125;p36"/>
          <p:cNvSpPr txBox="1">
            <a:spLocks noGrp="1"/>
          </p:cNvSpPr>
          <p:nvPr>
            <p:ph type="title" idx="2" hasCustomPrompt="1"/>
          </p:nvPr>
        </p:nvSpPr>
        <p:spPr>
          <a:xfrm>
            <a:off x="921600" y="2730085"/>
            <a:ext cx="5493600" cy="8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6" name="Google Shape;1126;p36"/>
          <p:cNvSpPr txBox="1">
            <a:spLocks noGrp="1"/>
          </p:cNvSpPr>
          <p:nvPr>
            <p:ph type="subTitle" idx="3"/>
          </p:nvPr>
        </p:nvSpPr>
        <p:spPr>
          <a:xfrm>
            <a:off x="921600" y="3630889"/>
            <a:ext cx="5493600" cy="4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7" name="Google Shape;1127;p36"/>
          <p:cNvSpPr txBox="1">
            <a:spLocks noGrp="1"/>
          </p:cNvSpPr>
          <p:nvPr>
            <p:ph type="title" idx="4" hasCustomPrompt="1"/>
          </p:nvPr>
        </p:nvSpPr>
        <p:spPr>
          <a:xfrm>
            <a:off x="921600" y="4457299"/>
            <a:ext cx="5493600" cy="8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8" name="Google Shape;1128;p36"/>
          <p:cNvSpPr txBox="1">
            <a:spLocks noGrp="1"/>
          </p:cNvSpPr>
          <p:nvPr>
            <p:ph type="subTitle" idx="5"/>
          </p:nvPr>
        </p:nvSpPr>
        <p:spPr>
          <a:xfrm>
            <a:off x="921600" y="5352237"/>
            <a:ext cx="5493600" cy="4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29" name="Google Shape;1129;p36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130" name="Google Shape;1130;p3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33" name="Google Shape;1133;p36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134" name="Google Shape;1134;p36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135" name="Google Shape;1135;p36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36" name="Google Shape;1136;p36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37" name="Google Shape;1137;p36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38" name="Google Shape;1138;p36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139" name="Google Shape;1139;p36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40" name="Google Shape;1140;p36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41" name="Google Shape;1141;p36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142" name="Google Shape;1142;p36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143" name="Google Shape;1143;p36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147" name="Google Shape;1147;p3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809314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 txBox="1">
            <a:spLocks noGrp="1"/>
          </p:cNvSpPr>
          <p:nvPr>
            <p:ph type="title"/>
          </p:nvPr>
        </p:nvSpPr>
        <p:spPr>
          <a:xfrm>
            <a:off x="2762184" y="37684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2" name="Google Shape;1152;p37"/>
          <p:cNvSpPr txBox="1">
            <a:spLocks noGrp="1"/>
          </p:cNvSpPr>
          <p:nvPr>
            <p:ph type="subTitle" idx="1"/>
          </p:nvPr>
        </p:nvSpPr>
        <p:spPr>
          <a:xfrm>
            <a:off x="2762184" y="45504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3" name="Google Shape;1153;p37"/>
          <p:cNvSpPr txBox="1">
            <a:spLocks noGrp="1"/>
          </p:cNvSpPr>
          <p:nvPr>
            <p:ph type="title" idx="2"/>
          </p:nvPr>
        </p:nvSpPr>
        <p:spPr>
          <a:xfrm>
            <a:off x="8054015" y="3768400"/>
            <a:ext cx="31780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4" name="Google Shape;1154;p37"/>
          <p:cNvSpPr txBox="1">
            <a:spLocks noGrp="1"/>
          </p:cNvSpPr>
          <p:nvPr>
            <p:ph type="subTitle" idx="3"/>
          </p:nvPr>
        </p:nvSpPr>
        <p:spPr>
          <a:xfrm>
            <a:off x="8054015" y="4550433"/>
            <a:ext cx="3178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5" name="Google Shape;1155;p37"/>
          <p:cNvSpPr txBox="1">
            <a:spLocks noGrp="1"/>
          </p:cNvSpPr>
          <p:nvPr>
            <p:ph type="title" idx="4" hasCustomPrompt="1"/>
          </p:nvPr>
        </p:nvSpPr>
        <p:spPr>
          <a:xfrm>
            <a:off x="2762207" y="2743200"/>
            <a:ext cx="3178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56" name="Google Shape;1156;p37"/>
          <p:cNvSpPr txBox="1">
            <a:spLocks noGrp="1"/>
          </p:cNvSpPr>
          <p:nvPr>
            <p:ph type="title" idx="5" hasCustomPrompt="1"/>
          </p:nvPr>
        </p:nvSpPr>
        <p:spPr>
          <a:xfrm>
            <a:off x="8054007" y="2743200"/>
            <a:ext cx="3178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57" name="Google Shape;1157;p3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159" name="Google Shape;1159;p3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62" name="Google Shape;1162;p37"/>
          <p:cNvCxnSpPr/>
          <p:nvPr/>
        </p:nvCxnSpPr>
        <p:spPr>
          <a:xfrm rot="10800000">
            <a:off x="11925333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3" name="Google Shape;1163;p37"/>
          <p:cNvCxnSpPr/>
          <p:nvPr/>
        </p:nvCxnSpPr>
        <p:spPr>
          <a:xfrm rot="10800000">
            <a:off x="11241200" y="807167"/>
            <a:ext cx="0" cy="33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4" name="Google Shape;1164;p37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165" name="Google Shape;1165;p3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1" name="Google Shape;1171;p37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172" name="Google Shape;1172;p3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3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3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3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3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3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37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179" name="Google Shape;1179;p37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236835" y="5873678"/>
            <a:ext cx="728100" cy="737345"/>
            <a:chOff x="5353065" y="3400900"/>
            <a:chExt cx="1358057" cy="1375303"/>
          </a:xfrm>
        </p:grpSpPr>
        <p:sp>
          <p:nvSpPr>
            <p:cNvPr id="1184" name="Google Shape;1184;p37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185" name="Google Shape;1185;p37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86" name="Google Shape;1186;p37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87" name="Google Shape;1187;p3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88" name="Google Shape;1188;p3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189" name="Google Shape;1189;p37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90" name="Google Shape;1190;p3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91" name="Google Shape;1191;p3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192" name="Google Shape;1192;p37"/>
          <p:cNvGrpSpPr/>
          <p:nvPr/>
        </p:nvGrpSpPr>
        <p:grpSpPr>
          <a:xfrm>
            <a:off x="424661" y="5168117"/>
            <a:ext cx="353135" cy="353135"/>
            <a:chOff x="151500" y="5133000"/>
            <a:chExt cx="1123200" cy="1123200"/>
          </a:xfrm>
        </p:grpSpPr>
        <p:sp>
          <p:nvSpPr>
            <p:cNvPr id="1193" name="Google Shape;1193;p3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194" name="Google Shape;1194;p3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3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6" name="Google Shape;1196;p3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197" name="Google Shape;1197;p3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3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99" name="Google Shape;1199;p3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3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01" name="Google Shape;1201;p3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02" name="Google Shape;1202;p3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3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4" name="Google Shape;1204;p3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05" name="Google Shape;1205;p37"/>
          <p:cNvGrpSpPr/>
          <p:nvPr/>
        </p:nvGrpSpPr>
        <p:grpSpPr>
          <a:xfrm>
            <a:off x="556599" y="5707020"/>
            <a:ext cx="114304" cy="176329"/>
            <a:chOff x="770225" y="422500"/>
            <a:chExt cx="154800" cy="238800"/>
          </a:xfrm>
        </p:grpSpPr>
        <p:cxnSp>
          <p:nvCxnSpPr>
            <p:cNvPr id="1206" name="Google Shape;1206;p3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3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3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3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3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3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354964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8"/>
          <p:cNvSpPr txBox="1">
            <a:spLocks noGrp="1"/>
          </p:cNvSpPr>
          <p:nvPr>
            <p:ph type="title"/>
          </p:nvPr>
        </p:nvSpPr>
        <p:spPr>
          <a:xfrm>
            <a:off x="5343200" y="2905033"/>
            <a:ext cx="58980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4" name="Google Shape;1214;p38"/>
          <p:cNvSpPr txBox="1">
            <a:spLocks noGrp="1"/>
          </p:cNvSpPr>
          <p:nvPr>
            <p:ph type="title" idx="2" hasCustomPrompt="1"/>
          </p:nvPr>
        </p:nvSpPr>
        <p:spPr>
          <a:xfrm>
            <a:off x="5343200" y="1626167"/>
            <a:ext cx="589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15" name="Google Shape;1215;p38"/>
          <p:cNvSpPr txBox="1">
            <a:spLocks noGrp="1"/>
          </p:cNvSpPr>
          <p:nvPr>
            <p:ph type="subTitle" idx="1"/>
          </p:nvPr>
        </p:nvSpPr>
        <p:spPr>
          <a:xfrm>
            <a:off x="5343200" y="4693367"/>
            <a:ext cx="58980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16" name="Google Shape;1216;p38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217" name="Google Shape;1217;p3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221" name="Google Shape;1221;p38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225" name="Google Shape;1225;p3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8" name="Google Shape;1228;p38"/>
          <p:cNvGrpSpPr/>
          <p:nvPr/>
        </p:nvGrpSpPr>
        <p:grpSpPr>
          <a:xfrm>
            <a:off x="11081107" y="5739116"/>
            <a:ext cx="994279" cy="1006905"/>
            <a:chOff x="5353065" y="3400900"/>
            <a:chExt cx="1358057" cy="1375303"/>
          </a:xfrm>
        </p:grpSpPr>
        <p:sp>
          <p:nvSpPr>
            <p:cNvPr id="1229" name="Google Shape;1229;p38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230" name="Google Shape;1230;p38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31" name="Google Shape;1231;p38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32" name="Google Shape;1232;p3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3" name="Google Shape;1233;p3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234" name="Google Shape;1234;p38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35" name="Google Shape;1235;p3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36" name="Google Shape;1236;p3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4889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5472400" y="1735584"/>
            <a:ext cx="5768800" cy="15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9"/>
          <p:cNvSpPr txBox="1">
            <a:spLocks noGrp="1"/>
          </p:cNvSpPr>
          <p:nvPr>
            <p:ph type="subTitle" idx="1"/>
          </p:nvPr>
        </p:nvSpPr>
        <p:spPr>
          <a:xfrm>
            <a:off x="5472400" y="3298017"/>
            <a:ext cx="5768800" cy="1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0" name="Google Shape;240;p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41" name="Google Shape;241;p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162484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9"/>
          <p:cNvSpPr txBox="1">
            <a:spLocks noGrp="1"/>
          </p:cNvSpPr>
          <p:nvPr>
            <p:ph type="title"/>
          </p:nvPr>
        </p:nvSpPr>
        <p:spPr>
          <a:xfrm>
            <a:off x="960000" y="719216"/>
            <a:ext cx="57264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9" name="Google Shape;1239;p39"/>
          <p:cNvSpPr txBox="1">
            <a:spLocks noGrp="1"/>
          </p:cNvSpPr>
          <p:nvPr>
            <p:ph type="subTitle" idx="1"/>
          </p:nvPr>
        </p:nvSpPr>
        <p:spPr>
          <a:xfrm>
            <a:off x="950800" y="20294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0" name="Google Shape;1240;p39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241" name="Google Shape;1241;p3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44" name="Google Shape;1244;p39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245" name="Google Shape;1245;p39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48" name="Google Shape;1248;p39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249" name="Google Shape;1249;p3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2" name="Google Shape;1252;p39"/>
          <p:cNvSpPr txBox="1"/>
          <p:nvPr/>
        </p:nvSpPr>
        <p:spPr>
          <a:xfrm>
            <a:off x="960000" y="4880767"/>
            <a:ext cx="5030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including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" sz="1467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  <p:extLst>
      <p:ext uri="{BB962C8B-B14F-4D97-AF65-F5344CB8AC3E}">
        <p14:creationId xmlns:p14="http://schemas.microsoft.com/office/powerpoint/2010/main" val="27021837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40"/>
          <p:cNvGrpSpPr/>
          <p:nvPr/>
        </p:nvGrpSpPr>
        <p:grpSpPr>
          <a:xfrm>
            <a:off x="11055674" y="5739116"/>
            <a:ext cx="994279" cy="1006905"/>
            <a:chOff x="5353065" y="3400900"/>
            <a:chExt cx="1358057" cy="1375303"/>
          </a:xfrm>
        </p:grpSpPr>
        <p:sp>
          <p:nvSpPr>
            <p:cNvPr id="1255" name="Google Shape;1255;p40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256" name="Google Shape;1256;p40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57" name="Google Shape;1257;p40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58" name="Google Shape;1258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9" name="Google Shape;1259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260" name="Google Shape;1260;p40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61" name="Google Shape;1261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2" name="Google Shape;1262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263" name="Google Shape;1263;p40"/>
          <p:cNvGrpSpPr/>
          <p:nvPr/>
        </p:nvGrpSpPr>
        <p:grpSpPr>
          <a:xfrm>
            <a:off x="142041" y="5739116"/>
            <a:ext cx="994279" cy="1006905"/>
            <a:chOff x="5353065" y="3400900"/>
            <a:chExt cx="1358057" cy="1375303"/>
          </a:xfrm>
        </p:grpSpPr>
        <p:sp>
          <p:nvSpPr>
            <p:cNvPr id="1264" name="Google Shape;1264;p40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265" name="Google Shape;1265;p40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66" name="Google Shape;1266;p40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67" name="Google Shape;1267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8" name="Google Shape;1268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269" name="Google Shape;1269;p40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70" name="Google Shape;1270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71" name="Google Shape;1271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272" name="Google Shape;1272;p40"/>
          <p:cNvGrpSpPr/>
          <p:nvPr/>
        </p:nvGrpSpPr>
        <p:grpSpPr>
          <a:xfrm>
            <a:off x="11376259" y="4695817"/>
            <a:ext cx="353135" cy="353135"/>
            <a:chOff x="151500" y="5133000"/>
            <a:chExt cx="1123200" cy="1123200"/>
          </a:xfrm>
        </p:grpSpPr>
        <p:sp>
          <p:nvSpPr>
            <p:cNvPr id="1273" name="Google Shape;1273;p4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74" name="Google Shape;1274;p4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76" name="Google Shape;1276;p4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277" name="Google Shape;1277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9" name="Google Shape;1279;p4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81" name="Google Shape;1281;p4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82" name="Google Shape;1282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84" name="Google Shape;1284;p4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5" name="Google Shape;1285;p40"/>
          <p:cNvGrpSpPr/>
          <p:nvPr/>
        </p:nvGrpSpPr>
        <p:grpSpPr>
          <a:xfrm>
            <a:off x="11188750" y="5250819"/>
            <a:ext cx="728151" cy="488291"/>
            <a:chOff x="7145697" y="2502900"/>
            <a:chExt cx="1784100" cy="1196400"/>
          </a:xfrm>
        </p:grpSpPr>
        <p:sp>
          <p:nvSpPr>
            <p:cNvPr id="1286" name="Google Shape;1286;p40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7" name="Google Shape;1287;p40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8" name="Google Shape;1288;p40"/>
          <p:cNvGrpSpPr/>
          <p:nvPr/>
        </p:nvGrpSpPr>
        <p:grpSpPr>
          <a:xfrm>
            <a:off x="462626" y="4695817"/>
            <a:ext cx="353135" cy="353135"/>
            <a:chOff x="151500" y="5133000"/>
            <a:chExt cx="1123200" cy="1123200"/>
          </a:xfrm>
        </p:grpSpPr>
        <p:sp>
          <p:nvSpPr>
            <p:cNvPr id="1289" name="Google Shape;1289;p4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90" name="Google Shape;1290;p4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2" name="Google Shape;1292;p4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293" name="Google Shape;1293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95" name="Google Shape;1295;p4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4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7" name="Google Shape;1297;p4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98" name="Google Shape;1298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00" name="Google Shape;1300;p4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01" name="Google Shape;1301;p40"/>
          <p:cNvGrpSpPr/>
          <p:nvPr/>
        </p:nvGrpSpPr>
        <p:grpSpPr>
          <a:xfrm>
            <a:off x="275117" y="5250819"/>
            <a:ext cx="728151" cy="488291"/>
            <a:chOff x="7145697" y="2502900"/>
            <a:chExt cx="1784100" cy="1196400"/>
          </a:xfrm>
        </p:grpSpPr>
        <p:sp>
          <p:nvSpPr>
            <p:cNvPr id="1302" name="Google Shape;1302;p40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40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04" name="Google Shape;1304;p40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305" name="Google Shape;1305;p4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11" name="Google Shape;1311;p40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312" name="Google Shape;1312;p4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4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4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8" name="Google Shape;1318;p40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319" name="Google Shape;1319;p4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23" name="Google Shape;1323;p40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1324" name="Google Shape;1324;p4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0" name="Google Shape;1330;p40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1331" name="Google Shape;1331;p4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4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4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4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4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4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7" name="Google Shape;1337;p40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1338" name="Google Shape;1338;p4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649162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1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1344" name="Google Shape;1344;p4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7" name="Google Shape;1347;p41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1348" name="Google Shape;1348;p41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1" name="Google Shape;1351;p41"/>
          <p:cNvGrpSpPr/>
          <p:nvPr/>
        </p:nvGrpSpPr>
        <p:grpSpPr>
          <a:xfrm>
            <a:off x="11459302" y="814852"/>
            <a:ext cx="237545" cy="237545"/>
            <a:chOff x="7505300" y="388375"/>
            <a:chExt cx="412500" cy="412500"/>
          </a:xfrm>
        </p:grpSpPr>
        <p:sp>
          <p:nvSpPr>
            <p:cNvPr id="1352" name="Google Shape;1352;p4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8" name="Google Shape;1358;p41"/>
          <p:cNvGrpSpPr/>
          <p:nvPr/>
        </p:nvGrpSpPr>
        <p:grpSpPr>
          <a:xfrm>
            <a:off x="11521099" y="1353820"/>
            <a:ext cx="114304" cy="176329"/>
            <a:chOff x="770225" y="422500"/>
            <a:chExt cx="154800" cy="238800"/>
          </a:xfrm>
        </p:grpSpPr>
        <p:cxnSp>
          <p:nvCxnSpPr>
            <p:cNvPr id="1359" name="Google Shape;1359;p4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4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4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4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4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4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65" name="Google Shape;1365;p41"/>
          <p:cNvGrpSpPr/>
          <p:nvPr/>
        </p:nvGrpSpPr>
        <p:grpSpPr>
          <a:xfrm>
            <a:off x="11521092" y="1869135"/>
            <a:ext cx="114299" cy="121288"/>
            <a:chOff x="4272250" y="283425"/>
            <a:chExt cx="2060675" cy="2186688"/>
          </a:xfrm>
        </p:grpSpPr>
        <p:sp>
          <p:nvSpPr>
            <p:cNvPr id="1366" name="Google Shape;1366;p4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70" name="Google Shape;1370;p41"/>
          <p:cNvGrpSpPr/>
          <p:nvPr/>
        </p:nvGrpSpPr>
        <p:grpSpPr>
          <a:xfrm>
            <a:off x="11340733" y="6005046"/>
            <a:ext cx="475039" cy="475039"/>
            <a:chOff x="151500" y="5133000"/>
            <a:chExt cx="1123200" cy="1123200"/>
          </a:xfrm>
        </p:grpSpPr>
        <p:sp>
          <p:nvSpPr>
            <p:cNvPr id="1371" name="Google Shape;1371;p4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372" name="Google Shape;1372;p4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3" name="Google Shape;1373;p4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74" name="Google Shape;1374;p4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375" name="Google Shape;1375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77" name="Google Shape;1377;p4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4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79" name="Google Shape;1379;p4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380" name="Google Shape;1380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2" name="Google Shape;1382;p4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83" name="Google Shape;1383;p41"/>
          <p:cNvCxnSpPr/>
          <p:nvPr/>
        </p:nvCxnSpPr>
        <p:spPr>
          <a:xfrm>
            <a:off x="11574833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41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1385" name="Google Shape;1385;p4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8" name="Google Shape;1388;p41"/>
          <p:cNvGrpSpPr/>
          <p:nvPr/>
        </p:nvGrpSpPr>
        <p:grpSpPr>
          <a:xfrm>
            <a:off x="482236" y="814852"/>
            <a:ext cx="237545" cy="237545"/>
            <a:chOff x="7505300" y="388375"/>
            <a:chExt cx="412500" cy="412500"/>
          </a:xfrm>
        </p:grpSpPr>
        <p:sp>
          <p:nvSpPr>
            <p:cNvPr id="1389" name="Google Shape;1389;p4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95" name="Google Shape;1395;p41"/>
          <p:cNvGrpSpPr/>
          <p:nvPr/>
        </p:nvGrpSpPr>
        <p:grpSpPr>
          <a:xfrm>
            <a:off x="544032" y="1353820"/>
            <a:ext cx="114304" cy="176329"/>
            <a:chOff x="770225" y="422500"/>
            <a:chExt cx="154800" cy="238800"/>
          </a:xfrm>
        </p:grpSpPr>
        <p:cxnSp>
          <p:nvCxnSpPr>
            <p:cNvPr id="1396" name="Google Shape;1396;p4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4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2" name="Google Shape;1402;p41"/>
          <p:cNvGrpSpPr/>
          <p:nvPr/>
        </p:nvGrpSpPr>
        <p:grpSpPr>
          <a:xfrm>
            <a:off x="544025" y="1869135"/>
            <a:ext cx="114299" cy="121288"/>
            <a:chOff x="4272250" y="283425"/>
            <a:chExt cx="2060675" cy="2186688"/>
          </a:xfrm>
        </p:grpSpPr>
        <p:sp>
          <p:nvSpPr>
            <p:cNvPr id="1403" name="Google Shape;1403;p4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363666" y="6005046"/>
            <a:ext cx="475039" cy="475039"/>
            <a:chOff x="151500" y="5133000"/>
            <a:chExt cx="1123200" cy="1123200"/>
          </a:xfrm>
        </p:grpSpPr>
        <p:sp>
          <p:nvSpPr>
            <p:cNvPr id="1408" name="Google Shape;1408;p4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409" name="Google Shape;1409;p4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1" name="Google Shape;1411;p4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412" name="Google Shape;1412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14" name="Google Shape;1414;p4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4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6" name="Google Shape;1416;p4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417" name="Google Shape;1417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19" name="Google Shape;1419;p4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420" name="Google Shape;1420;p41"/>
          <p:cNvCxnSpPr/>
          <p:nvPr/>
        </p:nvCxnSpPr>
        <p:spPr>
          <a:xfrm>
            <a:off x="597767" y="2603233"/>
            <a:ext cx="0" cy="3212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32791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03095" y="1527299"/>
            <a:ext cx="8432400" cy="25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69893" y="4807473"/>
            <a:ext cx="4531600" cy="5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28544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425533" y="3342517"/>
            <a:ext cx="6501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947933" y="2112700"/>
            <a:ext cx="1456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425533" y="4220517"/>
            <a:ext cx="6501200" cy="6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87047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49933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440751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/>
          <p:nvPr/>
        </p:nvSpPr>
        <p:spPr>
          <a:xfrm>
            <a:off x="410272" y="8574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" name="Google Shape;19;p4"/>
          <p:cNvGrpSpPr/>
          <p:nvPr/>
        </p:nvGrpSpPr>
        <p:grpSpPr>
          <a:xfrm>
            <a:off x="523446" y="306023"/>
            <a:ext cx="26725" cy="226528"/>
            <a:chOff x="3923895" y="3936660"/>
            <a:chExt cx="48300" cy="409388"/>
          </a:xfrm>
        </p:grpSpPr>
        <p:sp>
          <p:nvSpPr>
            <p:cNvPr id="20" name="Google Shape;20;p4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" name="Google Shape;23;p4"/>
          <p:cNvSpPr/>
          <p:nvPr/>
        </p:nvSpPr>
        <p:spPr>
          <a:xfrm>
            <a:off x="9826538" y="875954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4"/>
          <p:cNvSpPr/>
          <p:nvPr/>
        </p:nvSpPr>
        <p:spPr>
          <a:xfrm rot="-5400000">
            <a:off x="10785767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4794472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210567" y="3680000"/>
            <a:ext cx="4404400" cy="5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6576967" y="3680000"/>
            <a:ext cx="4404400" cy="5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210567" y="4225233"/>
            <a:ext cx="4404400" cy="10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6576967" y="4225233"/>
            <a:ext cx="4404400" cy="10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5"/>
          <p:cNvSpPr/>
          <p:nvPr/>
        </p:nvSpPr>
        <p:spPr>
          <a:xfrm>
            <a:off x="5969464" y="59206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3" name="Google Shape;33;p5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34" name="Google Shape;34;p5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7" name="Google Shape;37;p5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5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" name="Google Shape;39;p5"/>
          <p:cNvSpPr/>
          <p:nvPr/>
        </p:nvSpPr>
        <p:spPr>
          <a:xfrm rot="10800000">
            <a:off x="11286467" y="24960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8907529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60000" y="59486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359994" y="2721870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" name="Google Shape;43;p6"/>
          <p:cNvSpPr/>
          <p:nvPr/>
        </p:nvSpPr>
        <p:spPr>
          <a:xfrm flipH="1">
            <a:off x="9951004" y="-171606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" name="Google Shape;45;p6"/>
          <p:cNvSpPr/>
          <p:nvPr/>
        </p:nvSpPr>
        <p:spPr>
          <a:xfrm flipH="1">
            <a:off x="360006" y="5367079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6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47" name="Google Shape;47;p6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" name="Google Shape;50;p6"/>
          <p:cNvSpPr/>
          <p:nvPr/>
        </p:nvSpPr>
        <p:spPr>
          <a:xfrm flipH="1">
            <a:off x="11600074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" name="Google Shape;51;p6"/>
          <p:cNvSpPr/>
          <p:nvPr/>
        </p:nvSpPr>
        <p:spPr>
          <a:xfrm flipH="1">
            <a:off x="77870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6"/>
          <p:cNvSpPr/>
          <p:nvPr/>
        </p:nvSpPr>
        <p:spPr>
          <a:xfrm rot="-5400000">
            <a:off x="5643234" y="57997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300779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258267" y="2360751"/>
            <a:ext cx="4429600" cy="3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/>
          <p:nvPr/>
        </p:nvSpPr>
        <p:spPr>
          <a:xfrm>
            <a:off x="9892567" y="850837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" name="Google Shape;57;p7"/>
          <p:cNvSpPr/>
          <p:nvPr/>
        </p:nvSpPr>
        <p:spPr>
          <a:xfrm>
            <a:off x="5794852" y="3656718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" name="Google Shape;58;p7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7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0" name="Google Shape;60;p7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61" name="Google Shape;61;p7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4" name="Google Shape;64;p7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7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7"/>
          <p:cNvSpPr/>
          <p:nvPr/>
        </p:nvSpPr>
        <p:spPr>
          <a:xfrm rot="-5400000">
            <a:off x="5475967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602560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442867" y="1742800"/>
            <a:ext cx="9306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8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1" name="Google Shape;71;p8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72" name="Google Shape;72;p8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5" name="Google Shape;75;p8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8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8"/>
          <p:cNvSpPr/>
          <p:nvPr/>
        </p:nvSpPr>
        <p:spPr>
          <a:xfrm rot="-5400000">
            <a:off x="5475967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4109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B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0"/>
          <p:cNvSpPr/>
          <p:nvPr/>
        </p:nvSpPr>
        <p:spPr>
          <a:xfrm>
            <a:off x="0" y="-47733"/>
            <a:ext cx="12192000" cy="23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960000" y="734467"/>
            <a:ext cx="60940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8" name="Google Shape;248;p10"/>
          <p:cNvGrpSpPr/>
          <p:nvPr/>
        </p:nvGrpSpPr>
        <p:grpSpPr>
          <a:xfrm>
            <a:off x="11572267" y="213623"/>
            <a:ext cx="353067" cy="88400"/>
            <a:chOff x="8517975" y="160217"/>
            <a:chExt cx="264800" cy="66300"/>
          </a:xfrm>
        </p:grpSpPr>
        <p:sp>
          <p:nvSpPr>
            <p:cNvPr id="249" name="Google Shape;249;p1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251910" y="255537"/>
            <a:ext cx="44213" cy="237849"/>
            <a:chOff x="146950" y="136450"/>
            <a:chExt cx="484800" cy="2608000"/>
          </a:xfrm>
        </p:grpSpPr>
        <p:sp>
          <p:nvSpPr>
            <p:cNvPr id="253" name="Google Shape;253;p1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" name="Google Shape;256;p10"/>
          <p:cNvGrpSpPr/>
          <p:nvPr/>
        </p:nvGrpSpPr>
        <p:grpSpPr>
          <a:xfrm>
            <a:off x="595200" y="213623"/>
            <a:ext cx="353067" cy="88400"/>
            <a:chOff x="8517975" y="160217"/>
            <a:chExt cx="264800" cy="66300"/>
          </a:xfrm>
        </p:grpSpPr>
        <p:sp>
          <p:nvSpPr>
            <p:cNvPr id="257" name="Google Shape;257;p1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11401726" y="798817"/>
            <a:ext cx="353135" cy="353135"/>
            <a:chOff x="151500" y="5133000"/>
            <a:chExt cx="1123200" cy="1123200"/>
          </a:xfrm>
        </p:grpSpPr>
        <p:sp>
          <p:nvSpPr>
            <p:cNvPr id="261" name="Google Shape;261;p1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62" name="Google Shape;262;p1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1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265" name="Google Shape;265;p1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7" name="Google Shape;267;p1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9" name="Google Shape;269;p1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270" name="Google Shape;270;p1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1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2" name="Google Shape;272;p1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716376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2481400" y="2178000"/>
            <a:ext cx="7229200" cy="161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2481400" y="3793600"/>
            <a:ext cx="7229200" cy="8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74068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8262467" y="1467133"/>
            <a:ext cx="2911600" cy="197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992696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1960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712000" y="4287133"/>
            <a:ext cx="8768000" cy="3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5631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76250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2308536" y="2018512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>
            <a:off x="1181405" y="2436304"/>
            <a:ext cx="878400" cy="5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2308536" y="2725265"/>
            <a:ext cx="3115200" cy="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/>
          </p:nvPr>
        </p:nvSpPr>
        <p:spPr>
          <a:xfrm>
            <a:off x="8026195" y="2018512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6898139" y="2436304"/>
            <a:ext cx="878400" cy="5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5"/>
          </p:nvPr>
        </p:nvSpPr>
        <p:spPr>
          <a:xfrm>
            <a:off x="8026195" y="2725265"/>
            <a:ext cx="3115200" cy="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6"/>
          </p:nvPr>
        </p:nvSpPr>
        <p:spPr>
          <a:xfrm>
            <a:off x="2308536" y="4505979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7" hasCustomPrompt="1"/>
          </p:nvPr>
        </p:nvSpPr>
        <p:spPr>
          <a:xfrm>
            <a:off x="1181405" y="4877917"/>
            <a:ext cx="878400" cy="5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2308536" y="5235700"/>
            <a:ext cx="3115200" cy="8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9"/>
          </p:nvPr>
        </p:nvSpPr>
        <p:spPr>
          <a:xfrm>
            <a:off x="8026195" y="4505979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3" hasCustomPrompt="1"/>
          </p:nvPr>
        </p:nvSpPr>
        <p:spPr>
          <a:xfrm>
            <a:off x="6898139" y="4877917"/>
            <a:ext cx="878400" cy="5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8026195" y="5235700"/>
            <a:ext cx="3115200" cy="8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74309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0569" y="175089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2" hasCustomPrompt="1"/>
          </p:nvPr>
        </p:nvSpPr>
        <p:spPr>
          <a:xfrm>
            <a:off x="5122051" y="2036704"/>
            <a:ext cx="878400" cy="5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"/>
          </p:nvPr>
        </p:nvSpPr>
        <p:spPr>
          <a:xfrm>
            <a:off x="1560569" y="2457648"/>
            <a:ext cx="3115200" cy="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3"/>
          </p:nvPr>
        </p:nvSpPr>
        <p:spPr>
          <a:xfrm>
            <a:off x="7519861" y="2810145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4" hasCustomPrompt="1"/>
          </p:nvPr>
        </p:nvSpPr>
        <p:spPr>
          <a:xfrm>
            <a:off x="6194635" y="2954292"/>
            <a:ext cx="878400" cy="5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5"/>
          </p:nvPr>
        </p:nvSpPr>
        <p:spPr>
          <a:xfrm>
            <a:off x="7519861" y="3516899"/>
            <a:ext cx="3115200" cy="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6"/>
          </p:nvPr>
        </p:nvSpPr>
        <p:spPr>
          <a:xfrm>
            <a:off x="1560569" y="3754379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7" hasCustomPrompt="1"/>
          </p:nvPr>
        </p:nvSpPr>
        <p:spPr>
          <a:xfrm>
            <a:off x="5122051" y="3871896"/>
            <a:ext cx="878400" cy="5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8"/>
          </p:nvPr>
        </p:nvSpPr>
        <p:spPr>
          <a:xfrm>
            <a:off x="1560569" y="4484100"/>
            <a:ext cx="3115200" cy="8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9"/>
          </p:nvPr>
        </p:nvSpPr>
        <p:spPr>
          <a:xfrm>
            <a:off x="7519861" y="4726112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13" hasCustomPrompt="1"/>
          </p:nvPr>
        </p:nvSpPr>
        <p:spPr>
          <a:xfrm>
            <a:off x="6194635" y="4793684"/>
            <a:ext cx="878400" cy="5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4"/>
          </p:nvPr>
        </p:nvSpPr>
        <p:spPr>
          <a:xfrm>
            <a:off x="7519861" y="5455833"/>
            <a:ext cx="3115200" cy="8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0" y="2589134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14"/>
          <p:cNvSpPr/>
          <p:nvPr/>
        </p:nvSpPr>
        <p:spPr>
          <a:xfrm>
            <a:off x="11428218" y="3298101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7" name="Google Shape;117;p14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8" name="Google Shape;118;p14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119" name="Google Shape;119;p14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2" name="Google Shape;122;p14"/>
          <p:cNvSpPr/>
          <p:nvPr/>
        </p:nvSpPr>
        <p:spPr>
          <a:xfrm flipH="1">
            <a:off x="447994" y="6265037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14"/>
          <p:cNvSpPr/>
          <p:nvPr/>
        </p:nvSpPr>
        <p:spPr>
          <a:xfrm flipH="1">
            <a:off x="11529690" y="7511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28833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1036675" y="2178000"/>
            <a:ext cx="5050400" cy="161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"/>
          </p:nvPr>
        </p:nvSpPr>
        <p:spPr>
          <a:xfrm>
            <a:off x="1036675" y="3793600"/>
            <a:ext cx="5050400" cy="8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 flipH="1">
            <a:off x="5643234" y="-4802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8" name="Google Shape;128;p15"/>
          <p:cNvSpPr/>
          <p:nvPr/>
        </p:nvSpPr>
        <p:spPr>
          <a:xfrm flipH="1">
            <a:off x="5868020" y="5912361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15"/>
          <p:cNvSpPr/>
          <p:nvPr/>
        </p:nvSpPr>
        <p:spPr>
          <a:xfrm flipH="1">
            <a:off x="406673" y="4575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15"/>
          <p:cNvSpPr/>
          <p:nvPr/>
        </p:nvSpPr>
        <p:spPr>
          <a:xfrm flipH="1">
            <a:off x="11581865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1" name="Google Shape;131;p15"/>
          <p:cNvGrpSpPr/>
          <p:nvPr/>
        </p:nvGrpSpPr>
        <p:grpSpPr>
          <a:xfrm flipH="1">
            <a:off x="11695034" y="5792423"/>
            <a:ext cx="26725" cy="226528"/>
            <a:chOff x="3923895" y="3936660"/>
            <a:chExt cx="48300" cy="409388"/>
          </a:xfrm>
        </p:grpSpPr>
        <p:sp>
          <p:nvSpPr>
            <p:cNvPr id="132" name="Google Shape;132;p15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5" name="Google Shape;135;p15"/>
          <p:cNvSpPr/>
          <p:nvPr/>
        </p:nvSpPr>
        <p:spPr>
          <a:xfrm flipH="1">
            <a:off x="357094" y="6111719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6" name="Google Shape;136;p15"/>
          <p:cNvSpPr/>
          <p:nvPr/>
        </p:nvSpPr>
        <p:spPr>
          <a:xfrm flipH="1">
            <a:off x="11568673" y="457513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340680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730233" y="1589400"/>
            <a:ext cx="65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0" name="Google Shape;140;p16"/>
          <p:cNvSpPr/>
          <p:nvPr/>
        </p:nvSpPr>
        <p:spPr>
          <a:xfrm>
            <a:off x="11466493" y="5920762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142" name="Google Shape;142;p16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428471" y="489338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16"/>
          <p:cNvSpPr/>
          <p:nvPr/>
        </p:nvSpPr>
        <p:spPr>
          <a:xfrm rot="-5400000">
            <a:off x="3566800" y="5472267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7" name="Google Shape;147;p16"/>
          <p:cNvSpPr/>
          <p:nvPr/>
        </p:nvSpPr>
        <p:spPr>
          <a:xfrm>
            <a:off x="3911238" y="1088471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8" name="Google Shape;148;p16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8926848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9067367" y="258537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2" name="Google Shape;152;p17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3" name="Google Shape;153;p17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4" name="Google Shape;154;p17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155" name="Google Shape;155;p17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8" name="Google Shape;158;p17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17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0" name="Google Shape;160;p17"/>
          <p:cNvSpPr/>
          <p:nvPr/>
        </p:nvSpPr>
        <p:spPr>
          <a:xfrm rot="-5400000">
            <a:off x="5643234" y="57997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807286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9067367" y="258537"/>
            <a:ext cx="253079" cy="248663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4" name="Google Shape;164;p18"/>
          <p:cNvSpPr/>
          <p:nvPr/>
        </p:nvSpPr>
        <p:spPr>
          <a:xfrm>
            <a:off x="410272" y="6343857"/>
            <a:ext cx="253067" cy="249899"/>
          </a:xfrm>
          <a:custGeom>
            <a:avLst/>
            <a:gdLst/>
            <a:ahLst/>
            <a:cxnLst/>
            <a:rect l="l" t="t" r="r" b="b"/>
            <a:pathLst>
              <a:path w="18294" h="18065" extrusionOk="0">
                <a:moveTo>
                  <a:pt x="9101" y="0"/>
                </a:moveTo>
                <a:cubicBezTo>
                  <a:pt x="7684" y="4528"/>
                  <a:pt x="4711" y="7409"/>
                  <a:pt x="1" y="8918"/>
                </a:cubicBezTo>
                <a:cubicBezTo>
                  <a:pt x="4802" y="10336"/>
                  <a:pt x="7729" y="13309"/>
                  <a:pt x="9147" y="18065"/>
                </a:cubicBezTo>
                <a:cubicBezTo>
                  <a:pt x="10519" y="13217"/>
                  <a:pt x="13538" y="10290"/>
                  <a:pt x="18294" y="8872"/>
                </a:cubicBezTo>
                <a:cubicBezTo>
                  <a:pt x="13538" y="7409"/>
                  <a:pt x="10611" y="4574"/>
                  <a:pt x="9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5" name="Google Shape;165;p18"/>
          <p:cNvSpPr/>
          <p:nvPr/>
        </p:nvSpPr>
        <p:spPr>
          <a:xfrm>
            <a:off x="11581860" y="3795946"/>
            <a:ext cx="253073" cy="448007"/>
          </a:xfrm>
          <a:custGeom>
            <a:avLst/>
            <a:gdLst/>
            <a:ahLst/>
            <a:cxnLst/>
            <a:rect l="l" t="t" r="r" b="b"/>
            <a:pathLst>
              <a:path w="15139" h="26800" extrusionOk="0">
                <a:moveTo>
                  <a:pt x="7821" y="0"/>
                </a:moveTo>
                <a:cubicBezTo>
                  <a:pt x="6495" y="4162"/>
                  <a:pt x="6495" y="4162"/>
                  <a:pt x="2699" y="5305"/>
                </a:cubicBezTo>
                <a:cubicBezTo>
                  <a:pt x="3339" y="5442"/>
                  <a:pt x="3934" y="5625"/>
                  <a:pt x="4528" y="5854"/>
                </a:cubicBezTo>
                <a:cubicBezTo>
                  <a:pt x="5260" y="6220"/>
                  <a:pt x="5946" y="6677"/>
                  <a:pt x="6541" y="7180"/>
                </a:cubicBezTo>
                <a:cubicBezTo>
                  <a:pt x="7044" y="7683"/>
                  <a:pt x="7181" y="8461"/>
                  <a:pt x="6861" y="9055"/>
                </a:cubicBezTo>
                <a:cubicBezTo>
                  <a:pt x="6221" y="10930"/>
                  <a:pt x="4620" y="12302"/>
                  <a:pt x="2653" y="12622"/>
                </a:cubicBezTo>
                <a:cubicBezTo>
                  <a:pt x="1830" y="12851"/>
                  <a:pt x="1007" y="12943"/>
                  <a:pt x="1" y="13125"/>
                </a:cubicBezTo>
                <a:cubicBezTo>
                  <a:pt x="1190" y="13354"/>
                  <a:pt x="2242" y="13537"/>
                  <a:pt x="3248" y="13811"/>
                </a:cubicBezTo>
                <a:cubicBezTo>
                  <a:pt x="4757" y="14223"/>
                  <a:pt x="6038" y="15321"/>
                  <a:pt x="6678" y="16738"/>
                </a:cubicBezTo>
                <a:cubicBezTo>
                  <a:pt x="7364" y="18248"/>
                  <a:pt x="7272" y="19208"/>
                  <a:pt x="5443" y="20397"/>
                </a:cubicBezTo>
                <a:cubicBezTo>
                  <a:pt x="4940" y="20671"/>
                  <a:pt x="4391" y="20900"/>
                  <a:pt x="3797" y="21037"/>
                </a:cubicBezTo>
                <a:cubicBezTo>
                  <a:pt x="3568" y="21083"/>
                  <a:pt x="3339" y="21129"/>
                  <a:pt x="3156" y="21175"/>
                </a:cubicBezTo>
                <a:lnTo>
                  <a:pt x="2608" y="21312"/>
                </a:lnTo>
                <a:cubicBezTo>
                  <a:pt x="5946" y="21632"/>
                  <a:pt x="7455" y="23598"/>
                  <a:pt x="7730" y="26800"/>
                </a:cubicBezTo>
                <a:cubicBezTo>
                  <a:pt x="8507" y="22821"/>
                  <a:pt x="8919" y="22455"/>
                  <a:pt x="12989" y="21312"/>
                </a:cubicBezTo>
                <a:cubicBezTo>
                  <a:pt x="12349" y="21175"/>
                  <a:pt x="11663" y="21083"/>
                  <a:pt x="11114" y="20900"/>
                </a:cubicBezTo>
                <a:cubicBezTo>
                  <a:pt x="10062" y="20626"/>
                  <a:pt x="9193" y="19985"/>
                  <a:pt x="8644" y="19071"/>
                </a:cubicBezTo>
                <a:cubicBezTo>
                  <a:pt x="8279" y="18476"/>
                  <a:pt x="8233" y="17745"/>
                  <a:pt x="8507" y="17104"/>
                </a:cubicBezTo>
                <a:cubicBezTo>
                  <a:pt x="9376" y="15001"/>
                  <a:pt x="10977" y="13994"/>
                  <a:pt x="13080" y="13583"/>
                </a:cubicBezTo>
                <a:cubicBezTo>
                  <a:pt x="13766" y="13446"/>
                  <a:pt x="14452" y="13308"/>
                  <a:pt x="15138" y="13217"/>
                </a:cubicBezTo>
                <a:cubicBezTo>
                  <a:pt x="14407" y="12988"/>
                  <a:pt x="13629" y="12805"/>
                  <a:pt x="12852" y="12668"/>
                </a:cubicBezTo>
                <a:cubicBezTo>
                  <a:pt x="11754" y="12485"/>
                  <a:pt x="10657" y="11982"/>
                  <a:pt x="9833" y="11159"/>
                </a:cubicBezTo>
                <a:cubicBezTo>
                  <a:pt x="7501" y="8781"/>
                  <a:pt x="8279" y="6814"/>
                  <a:pt x="11114" y="5808"/>
                </a:cubicBezTo>
                <a:cubicBezTo>
                  <a:pt x="11617" y="5625"/>
                  <a:pt x="12120" y="5534"/>
                  <a:pt x="12760" y="5351"/>
                </a:cubicBezTo>
                <a:cubicBezTo>
                  <a:pt x="8782" y="3933"/>
                  <a:pt x="8599" y="3750"/>
                  <a:pt x="7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23446" y="5792423"/>
            <a:ext cx="26725" cy="226528"/>
            <a:chOff x="3923895" y="3936660"/>
            <a:chExt cx="48300" cy="409388"/>
          </a:xfrm>
        </p:grpSpPr>
        <p:sp>
          <p:nvSpPr>
            <p:cNvPr id="167" name="Google Shape;167;p18"/>
            <p:cNvSpPr/>
            <p:nvPr/>
          </p:nvSpPr>
          <p:spPr>
            <a:xfrm>
              <a:off x="3923895" y="3936660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923895" y="4057205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923895" y="4297749"/>
              <a:ext cx="48300" cy="48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0" name="Google Shape;170;p18"/>
          <p:cNvSpPr/>
          <p:nvPr/>
        </p:nvSpPr>
        <p:spPr>
          <a:xfrm>
            <a:off x="428487" y="276405"/>
            <a:ext cx="216645" cy="212924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18"/>
          <p:cNvSpPr/>
          <p:nvPr/>
        </p:nvSpPr>
        <p:spPr>
          <a:xfrm>
            <a:off x="11010534" y="489334"/>
            <a:ext cx="455969" cy="448012"/>
          </a:xfrm>
          <a:custGeom>
            <a:avLst/>
            <a:gdLst/>
            <a:ahLst/>
            <a:cxnLst/>
            <a:rect l="l" t="t" r="r" b="b"/>
            <a:pathLst>
              <a:path w="18339" h="18019" extrusionOk="0">
                <a:moveTo>
                  <a:pt x="9147" y="0"/>
                </a:moveTo>
                <a:cubicBezTo>
                  <a:pt x="7729" y="4528"/>
                  <a:pt x="4711" y="7409"/>
                  <a:pt x="0" y="8872"/>
                </a:cubicBezTo>
                <a:cubicBezTo>
                  <a:pt x="4802" y="10290"/>
                  <a:pt x="7729" y="13308"/>
                  <a:pt x="9147" y="18019"/>
                </a:cubicBezTo>
                <a:cubicBezTo>
                  <a:pt x="10564" y="13217"/>
                  <a:pt x="13537" y="10244"/>
                  <a:pt x="18339" y="8827"/>
                </a:cubicBezTo>
                <a:cubicBezTo>
                  <a:pt x="13537" y="7455"/>
                  <a:pt x="10610" y="4528"/>
                  <a:pt x="9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2" name="Google Shape;172;p18"/>
          <p:cNvSpPr/>
          <p:nvPr/>
        </p:nvSpPr>
        <p:spPr>
          <a:xfrm rot="-5400000">
            <a:off x="5643234" y="5799700"/>
            <a:ext cx="905533" cy="1865933"/>
          </a:xfrm>
          <a:custGeom>
            <a:avLst/>
            <a:gdLst/>
            <a:ahLst/>
            <a:cxnLst/>
            <a:rect l="l" t="t" r="r" b="b"/>
            <a:pathLst>
              <a:path w="27166" h="55978" extrusionOk="0">
                <a:moveTo>
                  <a:pt x="46" y="0"/>
                </a:moveTo>
                <a:lnTo>
                  <a:pt x="0" y="55978"/>
                </a:lnTo>
                <a:cubicBezTo>
                  <a:pt x="137" y="55795"/>
                  <a:pt x="229" y="55612"/>
                  <a:pt x="320" y="55383"/>
                </a:cubicBezTo>
                <a:cubicBezTo>
                  <a:pt x="549" y="54240"/>
                  <a:pt x="686" y="53051"/>
                  <a:pt x="1006" y="51907"/>
                </a:cubicBezTo>
                <a:cubicBezTo>
                  <a:pt x="2470" y="46054"/>
                  <a:pt x="5625" y="41206"/>
                  <a:pt x="9924" y="37044"/>
                </a:cubicBezTo>
                <a:cubicBezTo>
                  <a:pt x="14635" y="32425"/>
                  <a:pt x="20077" y="29178"/>
                  <a:pt x="26754" y="28218"/>
                </a:cubicBezTo>
                <a:cubicBezTo>
                  <a:pt x="26845" y="28172"/>
                  <a:pt x="26937" y="28080"/>
                  <a:pt x="27166" y="27943"/>
                </a:cubicBezTo>
                <a:cubicBezTo>
                  <a:pt x="25794" y="27623"/>
                  <a:pt x="24467" y="27349"/>
                  <a:pt x="23187" y="26983"/>
                </a:cubicBezTo>
                <a:cubicBezTo>
                  <a:pt x="15641" y="24605"/>
                  <a:pt x="9833" y="19894"/>
                  <a:pt x="5397" y="13491"/>
                </a:cubicBezTo>
                <a:cubicBezTo>
                  <a:pt x="2790" y="9924"/>
                  <a:pt x="1143" y="5763"/>
                  <a:pt x="503" y="1418"/>
                </a:cubicBezTo>
                <a:cubicBezTo>
                  <a:pt x="412" y="915"/>
                  <a:pt x="229" y="457"/>
                  <a:pt x="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33113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41" Type="http://schemas.openxmlformats.org/officeDocument/2006/relationships/theme" Target="../theme/theme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40" Type="http://schemas.openxmlformats.org/officeDocument/2006/relationships/slideLayout" Target="../slideLayouts/slideLayout82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9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42" Type="http://schemas.openxmlformats.org/officeDocument/2006/relationships/slideLayout" Target="../slideLayouts/slideLayout124.xml"/><Relationship Id="rId47" Type="http://schemas.openxmlformats.org/officeDocument/2006/relationships/slideLayout" Target="../slideLayouts/slideLayout129.xml"/><Relationship Id="rId50" Type="http://schemas.openxmlformats.org/officeDocument/2006/relationships/slideLayout" Target="../slideLayouts/slideLayout132.xml"/><Relationship Id="rId55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37" Type="http://schemas.openxmlformats.org/officeDocument/2006/relationships/slideLayout" Target="../slideLayouts/slideLayout119.xml"/><Relationship Id="rId40" Type="http://schemas.openxmlformats.org/officeDocument/2006/relationships/slideLayout" Target="../slideLayouts/slideLayout122.xml"/><Relationship Id="rId45" Type="http://schemas.openxmlformats.org/officeDocument/2006/relationships/slideLayout" Target="../slideLayouts/slideLayout127.xml"/><Relationship Id="rId53" Type="http://schemas.openxmlformats.org/officeDocument/2006/relationships/slideLayout" Target="../slideLayouts/slideLayout135.xml"/><Relationship Id="rId58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Relationship Id="rId43" Type="http://schemas.openxmlformats.org/officeDocument/2006/relationships/slideLayout" Target="../slideLayouts/slideLayout125.xml"/><Relationship Id="rId48" Type="http://schemas.openxmlformats.org/officeDocument/2006/relationships/slideLayout" Target="../slideLayouts/slideLayout130.xml"/><Relationship Id="rId56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90.xml"/><Relationship Id="rId51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38" Type="http://schemas.openxmlformats.org/officeDocument/2006/relationships/slideLayout" Target="../slideLayouts/slideLayout120.xml"/><Relationship Id="rId46" Type="http://schemas.openxmlformats.org/officeDocument/2006/relationships/slideLayout" Target="../slideLayouts/slideLayout128.xml"/><Relationship Id="rId59" Type="http://schemas.openxmlformats.org/officeDocument/2006/relationships/slideLayout" Target="../slideLayouts/slideLayout141.xml"/><Relationship Id="rId20" Type="http://schemas.openxmlformats.org/officeDocument/2006/relationships/slideLayout" Target="../slideLayouts/slideLayout102.xml"/><Relationship Id="rId41" Type="http://schemas.openxmlformats.org/officeDocument/2006/relationships/slideLayout" Target="../slideLayouts/slideLayout123.xml"/><Relationship Id="rId54" Type="http://schemas.openxmlformats.org/officeDocument/2006/relationships/slideLayout" Target="../slideLayouts/slideLayout136.xml"/><Relationship Id="rId62" Type="http://schemas.openxmlformats.org/officeDocument/2006/relationships/theme" Target="../theme/theme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slideLayout" Target="../slideLayouts/slideLayout118.xml"/><Relationship Id="rId49" Type="http://schemas.openxmlformats.org/officeDocument/2006/relationships/slideLayout" Target="../slideLayouts/slideLayout131.xml"/><Relationship Id="rId57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92.xml"/><Relationship Id="rId31" Type="http://schemas.openxmlformats.org/officeDocument/2006/relationships/slideLayout" Target="../slideLayouts/slideLayout113.xml"/><Relationship Id="rId44" Type="http://schemas.openxmlformats.org/officeDocument/2006/relationships/slideLayout" Target="../slideLayouts/slideLayout126.xml"/><Relationship Id="rId52" Type="http://schemas.openxmlformats.org/officeDocument/2006/relationships/slideLayout" Target="../slideLayouts/slideLayout134.xml"/><Relationship Id="rId6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6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9.xml"/><Relationship Id="rId18" Type="http://schemas.openxmlformats.org/officeDocument/2006/relationships/slideLayout" Target="../slideLayouts/slideLayout164.xml"/><Relationship Id="rId26" Type="http://schemas.openxmlformats.org/officeDocument/2006/relationships/slideLayout" Target="../slideLayouts/slideLayout172.xml"/><Relationship Id="rId39" Type="http://schemas.openxmlformats.org/officeDocument/2006/relationships/slideLayout" Target="../slideLayouts/slideLayout185.xml"/><Relationship Id="rId21" Type="http://schemas.openxmlformats.org/officeDocument/2006/relationships/slideLayout" Target="../slideLayouts/slideLayout167.xml"/><Relationship Id="rId34" Type="http://schemas.openxmlformats.org/officeDocument/2006/relationships/slideLayout" Target="../slideLayouts/slideLayout180.xml"/><Relationship Id="rId42" Type="http://schemas.openxmlformats.org/officeDocument/2006/relationships/theme" Target="../theme/theme7.xml"/><Relationship Id="rId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48.xml"/><Relationship Id="rId16" Type="http://schemas.openxmlformats.org/officeDocument/2006/relationships/slideLayout" Target="../slideLayouts/slideLayout162.xml"/><Relationship Id="rId20" Type="http://schemas.openxmlformats.org/officeDocument/2006/relationships/slideLayout" Target="../slideLayouts/slideLayout166.xml"/><Relationship Id="rId29" Type="http://schemas.openxmlformats.org/officeDocument/2006/relationships/slideLayout" Target="../slideLayouts/slideLayout175.xml"/><Relationship Id="rId41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24" Type="http://schemas.openxmlformats.org/officeDocument/2006/relationships/slideLayout" Target="../slideLayouts/slideLayout170.xml"/><Relationship Id="rId32" Type="http://schemas.openxmlformats.org/officeDocument/2006/relationships/slideLayout" Target="../slideLayouts/slideLayout178.xml"/><Relationship Id="rId37" Type="http://schemas.openxmlformats.org/officeDocument/2006/relationships/slideLayout" Target="../slideLayouts/slideLayout183.xml"/><Relationship Id="rId40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61.xml"/><Relationship Id="rId23" Type="http://schemas.openxmlformats.org/officeDocument/2006/relationships/slideLayout" Target="../slideLayouts/slideLayout169.xml"/><Relationship Id="rId28" Type="http://schemas.openxmlformats.org/officeDocument/2006/relationships/slideLayout" Target="../slideLayouts/slideLayout174.xml"/><Relationship Id="rId36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56.xml"/><Relationship Id="rId19" Type="http://schemas.openxmlformats.org/officeDocument/2006/relationships/slideLayout" Target="../slideLayouts/slideLayout165.xml"/><Relationship Id="rId31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Relationship Id="rId22" Type="http://schemas.openxmlformats.org/officeDocument/2006/relationships/slideLayout" Target="../slideLayouts/slideLayout168.xml"/><Relationship Id="rId27" Type="http://schemas.openxmlformats.org/officeDocument/2006/relationships/slideLayout" Target="../slideLayouts/slideLayout173.xml"/><Relationship Id="rId30" Type="http://schemas.openxmlformats.org/officeDocument/2006/relationships/slideLayout" Target="../slideLayouts/slideLayout176.xml"/><Relationship Id="rId35" Type="http://schemas.openxmlformats.org/officeDocument/2006/relationships/slideLayout" Target="../slideLayouts/slideLayout181.xml"/><Relationship Id="rId8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8.xml"/><Relationship Id="rId17" Type="http://schemas.openxmlformats.org/officeDocument/2006/relationships/slideLayout" Target="../slideLayouts/slideLayout163.xml"/><Relationship Id="rId25" Type="http://schemas.openxmlformats.org/officeDocument/2006/relationships/slideLayout" Target="../slideLayouts/slideLayout171.xml"/><Relationship Id="rId33" Type="http://schemas.openxmlformats.org/officeDocument/2006/relationships/slideLayout" Target="../slideLayouts/slideLayout179.xml"/><Relationship Id="rId38" Type="http://schemas.openxmlformats.org/officeDocument/2006/relationships/slideLayout" Target="../slideLayouts/slideLayout18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9965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4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8094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5848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SemiBold"/>
              <a:buNone/>
              <a:defRPr sz="35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SemiBold"/>
              <a:buNone/>
              <a:defRPr sz="35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SemiBold"/>
              <a:buNone/>
              <a:defRPr sz="35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SemiBold"/>
              <a:buNone/>
              <a:defRPr sz="35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SemiBold"/>
              <a:buNone/>
              <a:defRPr sz="35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SemiBold"/>
              <a:buNone/>
              <a:defRPr sz="35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SemiBold"/>
              <a:buNone/>
              <a:defRPr sz="35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SemiBold"/>
              <a:buNone/>
              <a:defRPr sz="35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 SemiBold"/>
              <a:buNone/>
              <a:defRPr sz="35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●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○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■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●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○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■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●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○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legreya Sans"/>
              <a:buChar char="■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8340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2" r:id="rId29"/>
    <p:sldLayoutId id="2147483793" r:id="rId30"/>
    <p:sldLayoutId id="2147483794" r:id="rId31"/>
    <p:sldLayoutId id="2147483795" r:id="rId32"/>
    <p:sldLayoutId id="2147483796" r:id="rId33"/>
    <p:sldLayoutId id="2147483797" r:id="rId34"/>
    <p:sldLayoutId id="2147483798" r:id="rId35"/>
    <p:sldLayoutId id="2147483799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805" r:id="rId42"/>
    <p:sldLayoutId id="2147483806" r:id="rId43"/>
    <p:sldLayoutId id="2147483807" r:id="rId44"/>
    <p:sldLayoutId id="2147483808" r:id="rId45"/>
    <p:sldLayoutId id="2147483809" r:id="rId46"/>
    <p:sldLayoutId id="2147483810" r:id="rId47"/>
    <p:sldLayoutId id="2147483811" r:id="rId48"/>
    <p:sldLayoutId id="2147483812" r:id="rId49"/>
    <p:sldLayoutId id="2147483813" r:id="rId50"/>
    <p:sldLayoutId id="2147483814" r:id="rId51"/>
    <p:sldLayoutId id="2147483815" r:id="rId52"/>
    <p:sldLayoutId id="2147483816" r:id="rId53"/>
    <p:sldLayoutId id="2147483817" r:id="rId54"/>
    <p:sldLayoutId id="2147483818" r:id="rId55"/>
    <p:sldLayoutId id="2147483819" r:id="rId56"/>
    <p:sldLayoutId id="2147483820" r:id="rId57"/>
    <p:sldLayoutId id="2147483821" r:id="rId58"/>
    <p:sldLayoutId id="2147483822" r:id="rId59"/>
    <p:sldLayoutId id="2147483823" r:id="rId60"/>
    <p:sldLayoutId id="2147483824" r:id="rId6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68" name="Google Shape;768;p6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570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74" name="Google Shape;774;p6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4503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819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  <p:sldLayoutId id="2147483872" r:id="rId27"/>
    <p:sldLayoutId id="2147483873" r:id="rId28"/>
    <p:sldLayoutId id="2147483874" r:id="rId29"/>
    <p:sldLayoutId id="2147483875" r:id="rId30"/>
    <p:sldLayoutId id="2147483876" r:id="rId31"/>
    <p:sldLayoutId id="2147483877" r:id="rId32"/>
    <p:sldLayoutId id="2147483878" r:id="rId33"/>
    <p:sldLayoutId id="2147483879" r:id="rId34"/>
    <p:sldLayoutId id="2147483880" r:id="rId35"/>
    <p:sldLayoutId id="2147483881" r:id="rId36"/>
    <p:sldLayoutId id="2147483882" r:id="rId37"/>
    <p:sldLayoutId id="2147483883" r:id="rId38"/>
    <p:sldLayoutId id="2147483884" r:id="rId39"/>
    <p:sldLayoutId id="2147483885" r:id="rId40"/>
    <p:sldLayoutId id="2147483889" r:id="rId4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4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06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8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2656-F3F1-8656-2729-77FF2237F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Methods in Social 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356CC-DBB0-5DDB-B746-89620487F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Courtney Chan</a:t>
            </a:r>
          </a:p>
          <a:p>
            <a:r>
              <a:rPr lang="en-US" dirty="0"/>
              <a:t>PSYC 6135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765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D63-4804-2564-247B-A6BB4A57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D62C-C5EF-D879-E3CA-78D0276B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EA181-8932-84B3-3DE9-80533ABA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518706"/>
            <a:ext cx="10517068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C33D9-8256-5817-6EBD-8A10F35B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5" y="2488386"/>
            <a:ext cx="10966685" cy="255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F33BA-1913-1145-4983-68BD4CD9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75" y="2382474"/>
            <a:ext cx="8587584" cy="26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4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ull article: Visualising mental representations: A primer on noise-based  reverse correlation in social psychology">
            <a:extLst>
              <a:ext uri="{FF2B5EF4-FFF2-40B4-BE49-F238E27FC236}">
                <a16:creationId xmlns:a16="http://schemas.microsoft.com/office/drawing/2014/main" id="{B7F360CF-7893-6F22-23DF-6688263B5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57" y="692189"/>
            <a:ext cx="6774285" cy="54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2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several images of a person&#10;&#10;AI-generated content may be incorrect.">
            <a:extLst>
              <a:ext uri="{FF2B5EF4-FFF2-40B4-BE49-F238E27FC236}">
                <a16:creationId xmlns:a16="http://schemas.microsoft.com/office/drawing/2014/main" id="{12F62D64-246C-93A0-70E7-95B082B5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86" y="68263"/>
            <a:ext cx="5595627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9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0AC7-9E50-2245-AD15-9647D6E3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Results</a:t>
            </a:r>
          </a:p>
        </p:txBody>
      </p:sp>
      <p:pic>
        <p:nvPicPr>
          <p:cNvPr id="7" name="Picture 6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79E0EBC5-20B2-BE48-9322-B3A7DCE2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8931"/>
            <a:ext cx="4077677" cy="4077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9D34D-2E13-4140-B355-56CCF98FE95A}"/>
              </a:ext>
            </a:extLst>
          </p:cNvPr>
          <p:cNvSpPr txBox="1"/>
          <p:nvPr/>
        </p:nvSpPr>
        <p:spPr>
          <a:xfrm>
            <a:off x="838200" y="58586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Confronter</a:t>
            </a:r>
          </a:p>
        </p:txBody>
      </p:sp>
      <p:pic>
        <p:nvPicPr>
          <p:cNvPr id="11" name="Picture 10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3BC4DD86-D1FB-8241-9E8A-188CB2129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876" y="1671513"/>
            <a:ext cx="4077677" cy="40776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3B0B08-461F-6C4F-9713-63A615F38B17}"/>
              </a:ext>
            </a:extLst>
          </p:cNvPr>
          <p:cNvSpPr txBox="1"/>
          <p:nvPr/>
        </p:nvSpPr>
        <p:spPr>
          <a:xfrm>
            <a:off x="6947876" y="5858634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Non-Confronter</a:t>
            </a:r>
          </a:p>
        </p:txBody>
      </p:sp>
    </p:spTree>
    <p:extLst>
      <p:ext uri="{BB962C8B-B14F-4D97-AF65-F5344CB8AC3E}">
        <p14:creationId xmlns:p14="http://schemas.microsoft.com/office/powerpoint/2010/main" val="21239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0443-C6EE-1C69-60E0-FFF4E320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a male confronter or non-confronter</a:t>
            </a:r>
          </a:p>
        </p:txBody>
      </p:sp>
      <p:pic>
        <p:nvPicPr>
          <p:cNvPr id="4" name="Picture 3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BC5A9113-EB60-DAC6-3196-AA33F4237AE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0343" y="1690007"/>
            <a:ext cx="3915569" cy="4129133"/>
          </a:xfrm>
          <a:prstGeom prst="rect">
            <a:avLst/>
          </a:prstGeom>
          <a:ln/>
        </p:spPr>
      </p:pic>
      <p:pic>
        <p:nvPicPr>
          <p:cNvPr id="5" name="Content Placeholder 4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7A5BD983-E14D-EEE6-B735-65BA52A09B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166088" y="1690007"/>
            <a:ext cx="4165941" cy="4129133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9E394-790A-272F-91D0-30B900E41DCD}"/>
              </a:ext>
            </a:extLst>
          </p:cNvPr>
          <p:cNvSpPr txBox="1"/>
          <p:nvPr/>
        </p:nvSpPr>
        <p:spPr>
          <a:xfrm>
            <a:off x="1020536" y="6003023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Grotesque" panose="020B0504020202020204" pitchFamily="34" charset="0"/>
              </a:rPr>
              <a:t>Confronter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17296-A0DC-BC4D-C2EA-790CB99A8885}"/>
              </a:ext>
            </a:extLst>
          </p:cNvPr>
          <p:cNvSpPr txBox="1"/>
          <p:nvPr/>
        </p:nvSpPr>
        <p:spPr>
          <a:xfrm>
            <a:off x="7131786" y="6003023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Grotesque" panose="020B0504020202020204" pitchFamily="34" charset="0"/>
              </a:rPr>
              <a:t>Non-Confronter</a:t>
            </a:r>
          </a:p>
        </p:txBody>
      </p:sp>
    </p:spTree>
    <p:extLst>
      <p:ext uri="{BB962C8B-B14F-4D97-AF65-F5344CB8AC3E}">
        <p14:creationId xmlns:p14="http://schemas.microsoft.com/office/powerpoint/2010/main" val="15692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4523-91EB-4F1D-057F-7D8B8D17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Mouse-tracking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4400-005A-BB2D-7B0B-698C8723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Motor movements continuously adjusted to underlying cognitive processes</a:t>
            </a:r>
          </a:p>
          <a:p>
            <a:endParaRPr lang="en-CA" sz="2400" dirty="0"/>
          </a:p>
          <a:p>
            <a:r>
              <a:rPr lang="en-CA" sz="2400" b="1" dirty="0" err="1"/>
              <a:t>MouseTracker</a:t>
            </a:r>
            <a:endParaRPr lang="en-CA" sz="2400" b="1" dirty="0"/>
          </a:p>
          <a:p>
            <a:pPr lvl="1"/>
            <a:r>
              <a:rPr lang="en-CA" sz="2400" dirty="0"/>
              <a:t>Real-time cursor position</a:t>
            </a:r>
          </a:p>
          <a:p>
            <a:pPr lvl="1"/>
            <a:r>
              <a:rPr lang="en-CA" sz="2400" dirty="0"/>
              <a:t>Time between mouse movements</a:t>
            </a:r>
          </a:p>
          <a:p>
            <a:pPr lvl="1"/>
            <a:r>
              <a:rPr lang="en-CA" sz="2400" dirty="0"/>
              <a:t>Two options, solve cognitive conflict</a:t>
            </a:r>
          </a:p>
          <a:p>
            <a:pPr lvl="1"/>
            <a:r>
              <a:rPr lang="en-CA" sz="2400" dirty="0"/>
              <a:t>Records changes in mental processes</a:t>
            </a:r>
          </a:p>
          <a:p>
            <a:pPr lvl="1"/>
            <a:endParaRPr lang="en-CA" sz="2400" dirty="0"/>
          </a:p>
          <a:p>
            <a:pPr lvl="1"/>
            <a:endParaRPr lang="en-CA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9718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6BA6E6-D665-4B6E-8C0F-3DDF75299703}"/>
              </a:ext>
            </a:extLst>
          </p:cNvPr>
          <p:cNvSpPr/>
          <p:nvPr/>
        </p:nvSpPr>
        <p:spPr>
          <a:xfrm>
            <a:off x="1601724" y="14653"/>
            <a:ext cx="8988552" cy="6828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BD6CF-2BD8-4A30-9CB9-1A4CC7B03AE4}"/>
              </a:ext>
            </a:extLst>
          </p:cNvPr>
          <p:cNvSpPr txBox="1"/>
          <p:nvPr/>
        </p:nvSpPr>
        <p:spPr>
          <a:xfrm>
            <a:off x="5067096" y="6027003"/>
            <a:ext cx="20756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CA" sz="1200" dirty="0">
              <a:solidFill>
                <a:schemeClr val="bg1"/>
              </a:solidFill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</a:rPr>
              <a:t>START</a:t>
            </a:r>
          </a:p>
          <a:p>
            <a:pPr algn="ctr"/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4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1EFBC3-783A-4EB5-B507-62E2780ACF97}"/>
              </a:ext>
            </a:extLst>
          </p:cNvPr>
          <p:cNvSpPr/>
          <p:nvPr/>
        </p:nvSpPr>
        <p:spPr>
          <a:xfrm>
            <a:off x="1610664" y="-178903"/>
            <a:ext cx="8988552" cy="7036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7F50D-C227-44AB-A31F-1672CDADC334}"/>
              </a:ext>
            </a:extLst>
          </p:cNvPr>
          <p:cNvSpPr txBox="1"/>
          <p:nvPr/>
        </p:nvSpPr>
        <p:spPr>
          <a:xfrm>
            <a:off x="1610664" y="0"/>
            <a:ext cx="20756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CA" sz="1200" dirty="0">
              <a:solidFill>
                <a:schemeClr val="bg1"/>
              </a:solidFill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</a:rPr>
              <a:t>HAPPINESS</a:t>
            </a:r>
          </a:p>
          <a:p>
            <a:pPr algn="ctr"/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51C30-5FC5-443D-AD06-1148864CA9ED}"/>
              </a:ext>
            </a:extLst>
          </p:cNvPr>
          <p:cNvSpPr txBox="1"/>
          <p:nvPr/>
        </p:nvSpPr>
        <p:spPr>
          <a:xfrm>
            <a:off x="8523528" y="0"/>
            <a:ext cx="20756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CA" sz="1200" dirty="0">
              <a:solidFill>
                <a:schemeClr val="bg1"/>
              </a:solidFill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</a:rPr>
              <a:t>ANGER</a:t>
            </a:r>
          </a:p>
          <a:p>
            <a:pPr algn="ctr"/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B870A-2691-4A31-AEAF-4795FF8263C1}"/>
              </a:ext>
            </a:extLst>
          </p:cNvPr>
          <p:cNvSpPr txBox="1"/>
          <p:nvPr/>
        </p:nvSpPr>
        <p:spPr>
          <a:xfrm>
            <a:off x="5067096" y="6027003"/>
            <a:ext cx="20756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CA" sz="1200" dirty="0">
              <a:solidFill>
                <a:schemeClr val="bg1"/>
              </a:solidFill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</a:rPr>
              <a:t>START</a:t>
            </a:r>
          </a:p>
          <a:p>
            <a:pPr algn="ctr"/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41785-4EDE-463C-A270-1DD7C879138F}"/>
              </a:ext>
            </a:extLst>
          </p:cNvPr>
          <p:cNvSpPr txBox="1"/>
          <p:nvPr/>
        </p:nvSpPr>
        <p:spPr>
          <a:xfrm>
            <a:off x="1587080" y="3524095"/>
            <a:ext cx="3180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accent3"/>
                </a:solidFill>
              </a:rPr>
              <a:t>Area Under the Curve</a:t>
            </a:r>
          </a:p>
          <a:p>
            <a:pPr algn="ctr"/>
            <a:r>
              <a:rPr lang="en-CA" sz="2400" dirty="0">
                <a:solidFill>
                  <a:schemeClr val="accent3"/>
                </a:solidFill>
              </a:rPr>
              <a:t>(AUC)</a:t>
            </a:r>
          </a:p>
        </p:txBody>
      </p:sp>
      <p:pic>
        <p:nvPicPr>
          <p:cNvPr id="7" name="Picture 5" descr="C:\Users\kawakami\Desktop\Michal anger and fear images\BA5.jpg">
            <a:extLst>
              <a:ext uri="{FF2B5EF4-FFF2-40B4-BE49-F238E27FC236}">
                <a16:creationId xmlns:a16="http://schemas.microsoft.com/office/drawing/2014/main" id="{4787E657-352F-418E-A76D-FCE2460B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42" y="2101014"/>
            <a:ext cx="2766996" cy="336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2BFE3B56-6984-4B5A-95F2-4F9752F01029}"/>
              </a:ext>
            </a:extLst>
          </p:cNvPr>
          <p:cNvSpPr/>
          <p:nvPr/>
        </p:nvSpPr>
        <p:spPr>
          <a:xfrm flipH="1">
            <a:off x="6167560" y="-498301"/>
            <a:ext cx="12829032" cy="11754293"/>
          </a:xfrm>
          <a:prstGeom prst="arc">
            <a:avLst>
              <a:gd name="adj1" fmla="val 18700848"/>
              <a:gd name="adj2" fmla="val 326962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A4335A-63F9-46A2-80EF-05CB9F856097}"/>
              </a:ext>
            </a:extLst>
          </p:cNvPr>
          <p:cNvCxnSpPr/>
          <p:nvPr/>
        </p:nvCxnSpPr>
        <p:spPr>
          <a:xfrm flipV="1">
            <a:off x="6194856" y="860305"/>
            <a:ext cx="2328673" cy="5196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F139D-C8EE-4B0D-A78F-F0228E008C65}"/>
              </a:ext>
            </a:extLst>
          </p:cNvPr>
          <p:cNvSpPr/>
          <p:nvPr/>
        </p:nvSpPr>
        <p:spPr>
          <a:xfrm>
            <a:off x="1598194" y="-54878"/>
            <a:ext cx="8988552" cy="7166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4A739-8F37-4510-B03D-87619A8A0A27}"/>
              </a:ext>
            </a:extLst>
          </p:cNvPr>
          <p:cNvSpPr txBox="1"/>
          <p:nvPr/>
        </p:nvSpPr>
        <p:spPr>
          <a:xfrm>
            <a:off x="1611006" y="-10033"/>
            <a:ext cx="20756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CA" sz="1200" dirty="0">
              <a:solidFill>
                <a:schemeClr val="bg1"/>
              </a:solidFill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</a:rPr>
              <a:t>HAPPINESS</a:t>
            </a:r>
          </a:p>
          <a:p>
            <a:pPr algn="ctr"/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FE61B-A9F3-47BF-8054-5DC3D77B9F2E}"/>
              </a:ext>
            </a:extLst>
          </p:cNvPr>
          <p:cNvSpPr txBox="1"/>
          <p:nvPr/>
        </p:nvSpPr>
        <p:spPr>
          <a:xfrm>
            <a:off x="8523870" y="-10033"/>
            <a:ext cx="20756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CA" sz="1200" dirty="0">
              <a:solidFill>
                <a:schemeClr val="bg1"/>
              </a:solidFill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</a:rPr>
              <a:t>ANGER</a:t>
            </a:r>
          </a:p>
          <a:p>
            <a:pPr algn="ctr"/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A602D-5049-4CD0-BBB4-66546981E36C}"/>
              </a:ext>
            </a:extLst>
          </p:cNvPr>
          <p:cNvSpPr txBox="1"/>
          <p:nvPr/>
        </p:nvSpPr>
        <p:spPr>
          <a:xfrm>
            <a:off x="5067438" y="6016970"/>
            <a:ext cx="207568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CA" sz="1200" dirty="0">
              <a:solidFill>
                <a:schemeClr val="bg1"/>
              </a:solidFill>
            </a:endParaRPr>
          </a:p>
          <a:p>
            <a:pPr algn="ctr"/>
            <a:r>
              <a:rPr lang="en-CA" sz="2400" dirty="0">
                <a:solidFill>
                  <a:schemeClr val="bg1"/>
                </a:solidFill>
              </a:rPr>
              <a:t>START</a:t>
            </a:r>
          </a:p>
          <a:p>
            <a:pPr algn="ctr"/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1DA3132-1B16-4F39-9E2D-404AEE59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5131" y="2064737"/>
            <a:ext cx="2820302" cy="335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A92801-BD79-4F9E-B499-9397DCC7D54E}"/>
              </a:ext>
            </a:extLst>
          </p:cNvPr>
          <p:cNvCxnSpPr/>
          <p:nvPr/>
        </p:nvCxnSpPr>
        <p:spPr>
          <a:xfrm flipH="1" flipV="1">
            <a:off x="3686694" y="820964"/>
            <a:ext cx="2275144" cy="51960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80FF5A0A-0236-43D6-8DFC-BF02DC83CAEC}"/>
              </a:ext>
            </a:extLst>
          </p:cNvPr>
          <p:cNvSpPr/>
          <p:nvPr/>
        </p:nvSpPr>
        <p:spPr>
          <a:xfrm>
            <a:off x="764409" y="847589"/>
            <a:ext cx="5902036" cy="6389076"/>
          </a:xfrm>
          <a:prstGeom prst="arc">
            <a:avLst>
              <a:gd name="adj1" fmla="val 16256253"/>
              <a:gd name="adj2" fmla="val 2442541"/>
            </a:avLst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9357-BBD2-E14C-590C-F2EB229F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Social Psychology and Social Cognition?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C8EC-40BE-2348-BBDF-99F9F5A4D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2800" dirty="0"/>
              <a:t>Social Psychology - how people's thoughts, feelings, and behaviors are influenced by the actual, imagined, or implied presence of others</a:t>
            </a:r>
          </a:p>
          <a:p>
            <a:endParaRPr lang="en-US" sz="2800" dirty="0"/>
          </a:p>
          <a:p>
            <a:pPr marL="203195" indent="0">
              <a:buNone/>
            </a:pPr>
            <a:r>
              <a:rPr lang="en-US" sz="2800" dirty="0"/>
              <a:t>Social Cognition - how we perceive, interpret, and remember information about ourselves and others</a:t>
            </a:r>
          </a:p>
          <a:p>
            <a:pPr marL="203195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67" dirty="0"/>
              <a:t>Schemas and stereotypes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67" dirty="0"/>
              <a:t>Attributions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67" dirty="0"/>
              <a:t>Stereotypes and biases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67" dirty="0"/>
              <a:t>Automatic vs. controlled processing</a:t>
            </a:r>
          </a:p>
        </p:txBody>
      </p:sp>
    </p:spTree>
    <p:extLst>
      <p:ext uri="{BB962C8B-B14F-4D97-AF65-F5344CB8AC3E}">
        <p14:creationId xmlns:p14="http://schemas.microsoft.com/office/powerpoint/2010/main" val="179244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reenshots — MouseTracker">
            <a:extLst>
              <a:ext uri="{FF2B5EF4-FFF2-40B4-BE49-F238E27FC236}">
                <a16:creationId xmlns:a16="http://schemas.microsoft.com/office/drawing/2014/main" id="{4449C1DD-5690-4424-A31F-CCA61BD1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75" y="593367"/>
            <a:ext cx="8135049" cy="5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90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0C27-0074-DD0A-C800-F3724B08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DABFA3B2-E633-CEF7-735A-DCAF7D71D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84" y="-465419"/>
            <a:ext cx="7468658" cy="7468658"/>
          </a:xfrm>
        </p:spPr>
      </p:pic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36F8DB0A-A9AF-FC4D-4D43-E218CF91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84" y="-465419"/>
            <a:ext cx="7468658" cy="7468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2F39E3-2CCA-8300-4DCB-77BAEB8029D9}"/>
              </a:ext>
            </a:extLst>
          </p:cNvPr>
          <p:cNvSpPr txBox="1"/>
          <p:nvPr/>
        </p:nvSpPr>
        <p:spPr>
          <a:xfrm>
            <a:off x="8487725" y="772192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46788-BA6A-9414-2C0B-2D837C3560E1}"/>
              </a:ext>
            </a:extLst>
          </p:cNvPr>
          <p:cNvSpPr txBox="1"/>
          <p:nvPr/>
        </p:nvSpPr>
        <p:spPr>
          <a:xfrm>
            <a:off x="2298584" y="705176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775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E6C8-AC76-49B4-4705-CBB1CAC0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llage of a person's face&#10;&#10;AI-generated content may be incorrect.">
            <a:extLst>
              <a:ext uri="{FF2B5EF4-FFF2-40B4-BE49-F238E27FC236}">
                <a16:creationId xmlns:a16="http://schemas.microsoft.com/office/drawing/2014/main" id="{1586FC86-A772-1832-1BAA-01B268E9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" y="865414"/>
            <a:ext cx="12098164" cy="5315631"/>
          </a:xfrm>
        </p:spPr>
      </p:pic>
    </p:spTree>
    <p:extLst>
      <p:ext uri="{BB962C8B-B14F-4D97-AF65-F5344CB8AC3E}">
        <p14:creationId xmlns:p14="http://schemas.microsoft.com/office/powerpoint/2010/main" val="1543429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6850-6CB1-639E-3D88-51C4AF14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black and white bars&#10;&#10;AI-generated content may be incorrect.">
            <a:extLst>
              <a:ext uri="{FF2B5EF4-FFF2-40B4-BE49-F238E27FC236}">
                <a16:creationId xmlns:a16="http://schemas.microsoft.com/office/drawing/2014/main" id="{69193A0D-B183-0CDF-D20F-833AE2086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96" y="554831"/>
            <a:ext cx="8713007" cy="5748338"/>
          </a:xfrm>
        </p:spPr>
      </p:pic>
    </p:spTree>
    <p:extLst>
      <p:ext uri="{BB962C8B-B14F-4D97-AF65-F5344CB8AC3E}">
        <p14:creationId xmlns:p14="http://schemas.microsoft.com/office/powerpoint/2010/main" val="157266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7AA8-D8A5-ACEB-59F5-0948B33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D3F2-9766-2F60-1E53-57476DF6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Traditional social cognition methods</a:t>
            </a:r>
          </a:p>
          <a:p>
            <a:pPr lvl="1"/>
            <a:r>
              <a:rPr lang="en-US" sz="2400" dirty="0"/>
              <a:t>May not be effective ways of visualizing biases</a:t>
            </a:r>
          </a:p>
          <a:p>
            <a:pPr lvl="1"/>
            <a:r>
              <a:rPr lang="en-US" sz="2400" dirty="0"/>
              <a:t>Are vulnerable to social desirability bias</a:t>
            </a:r>
          </a:p>
          <a:p>
            <a:pPr lvl="1"/>
            <a:r>
              <a:rPr lang="en-US" sz="2400" dirty="0"/>
              <a:t>May not show how judgements unfold in real time</a:t>
            </a:r>
          </a:p>
          <a:p>
            <a:pPr lvl="1"/>
            <a:endParaRPr lang="en-US" sz="2400" dirty="0"/>
          </a:p>
          <a:p>
            <a:r>
              <a:rPr lang="en-US" sz="2400" dirty="0"/>
              <a:t>New methods can capture implicit processes and dynamic decision making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445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87F6-3A03-3FE2-6028-0644B14F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E2F2-1339-0BAB-5929-0955E1A3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Reverse correlation</a:t>
            </a:r>
          </a:p>
          <a:p>
            <a:pPr lvl="1"/>
            <a:r>
              <a:rPr lang="en-US" sz="2400" dirty="0"/>
              <a:t>Reveals mental images and stereotypes</a:t>
            </a:r>
          </a:p>
          <a:p>
            <a:pPr lvl="1"/>
            <a:r>
              <a:rPr lang="en-US" sz="2400" dirty="0"/>
              <a:t>Aggregates visual noise patterns to reveal implicit mental representations</a:t>
            </a:r>
          </a:p>
          <a:p>
            <a:pPr lvl="1"/>
            <a:endParaRPr lang="en-US" sz="2400" dirty="0"/>
          </a:p>
          <a:p>
            <a:r>
              <a:rPr lang="en-US" sz="2400" dirty="0"/>
              <a:t>Mousetracking</a:t>
            </a:r>
          </a:p>
          <a:p>
            <a:pPr lvl="1"/>
            <a:r>
              <a:rPr lang="en-US" sz="2400" dirty="0"/>
              <a:t>Captures real-time movements during decision-making</a:t>
            </a:r>
          </a:p>
          <a:p>
            <a:pPr lvl="1"/>
            <a:r>
              <a:rPr lang="en-US" sz="2400" dirty="0"/>
              <a:t>Tracks continuous hand movements from start to finish</a:t>
            </a:r>
          </a:p>
          <a:p>
            <a:pPr lvl="1"/>
            <a:r>
              <a:rPr lang="en-US" sz="2400" dirty="0"/>
              <a:t>Reveals conflict, hesitation, and decision-making processes</a:t>
            </a:r>
          </a:p>
        </p:txBody>
      </p:sp>
    </p:spTree>
    <p:extLst>
      <p:ext uri="{BB962C8B-B14F-4D97-AF65-F5344CB8AC3E}">
        <p14:creationId xmlns:p14="http://schemas.microsoft.com/office/powerpoint/2010/main" val="98533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9255F4-D86E-9F72-3D3D-111CBA51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4B520F-C55F-9BB4-C77F-985791A28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2841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2F8C1D-F7E4-C83D-408B-6C4E3B24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Social Cognition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2922E4-A895-14D7-1704-50161BE15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Likert Scales</a:t>
            </a:r>
          </a:p>
          <a:p>
            <a:r>
              <a:rPr lang="en-US" sz="3200" dirty="0"/>
              <a:t>Self-report questionnaires</a:t>
            </a:r>
          </a:p>
          <a:p>
            <a:r>
              <a:rPr lang="en-US" sz="3200" dirty="0"/>
              <a:t>Feeling thermometers</a:t>
            </a:r>
          </a:p>
          <a:p>
            <a:r>
              <a:rPr lang="en-US" sz="3200" dirty="0"/>
              <a:t>Forced-choice questions</a:t>
            </a:r>
          </a:p>
          <a:p>
            <a:r>
              <a:rPr lang="en-US" sz="3200" dirty="0"/>
              <a:t>Open-ended responses</a:t>
            </a:r>
          </a:p>
          <a:p>
            <a:r>
              <a:rPr lang="en-US" sz="3200" dirty="0"/>
              <a:t>Physiological measures (e.g., heart rate, GSR)</a:t>
            </a:r>
          </a:p>
          <a:p>
            <a:r>
              <a:rPr lang="en-US" sz="3200" dirty="0"/>
              <a:t>Reaction time tasks (e.g., IAT, Stroop)</a:t>
            </a:r>
          </a:p>
          <a:p>
            <a:r>
              <a:rPr lang="en-US" sz="3200" dirty="0"/>
              <a:t>Economic games (e.g., ultimatum game, dictator game)</a:t>
            </a:r>
          </a:p>
        </p:txBody>
      </p:sp>
    </p:spTree>
    <p:extLst>
      <p:ext uri="{BB962C8B-B14F-4D97-AF65-F5344CB8AC3E}">
        <p14:creationId xmlns:p14="http://schemas.microsoft.com/office/powerpoint/2010/main" val="5624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0907-993E-B328-128F-02E7F24B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Methods in Social 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67976-0060-2DB6-FA5B-90998FF50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Reverse Correlation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Allows researchers to examine mental representations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Mouse-tracking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Shows mental processes in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35891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D83F-9E8E-06BB-7CF2-FD40A506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Reverse Correlation?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9619-9B5A-06C8-EC4A-51CF6007B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2400" dirty="0"/>
              <a:t>A data-driven method for visualizing mental representations of social categories (e.g., race, gender, trustworthiness)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Implicit stereotypes and mental representations of specific groups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Trait inferences (e.g., competence, warmth, danger)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03195" indent="0">
              <a:buNone/>
            </a:pPr>
            <a:r>
              <a:rPr lang="en-US" sz="2400" dirty="0"/>
              <a:t>Benefits: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Doesn't rely on self-report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Captures spontaneous cognitive associations</a:t>
            </a:r>
          </a:p>
        </p:txBody>
      </p:sp>
    </p:spTree>
    <p:extLst>
      <p:ext uri="{BB962C8B-B14F-4D97-AF65-F5344CB8AC3E}">
        <p14:creationId xmlns:p14="http://schemas.microsoft.com/office/powerpoint/2010/main" val="36798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14B0-0888-31C3-71BF-C51A20C2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Correlation: How does it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B19C7-43EF-1635-DC4F-D003DD37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8" y="1677040"/>
            <a:ext cx="8218914" cy="4914828"/>
          </a:xfrm>
          <a:prstGeom prst="rect">
            <a:avLst/>
          </a:prstGeom>
        </p:spPr>
      </p:pic>
      <p:pic>
        <p:nvPicPr>
          <p:cNvPr id="5" name="Picture 4" descr="A picture containing wall, indoor, posing, hair&#10;&#10;Description automatically generated">
            <a:extLst>
              <a:ext uri="{FF2B5EF4-FFF2-40B4-BE49-F238E27FC236}">
                <a16:creationId xmlns:a16="http://schemas.microsoft.com/office/drawing/2014/main" id="{C6AA401A-1C3B-CD31-F867-E13AB6F6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28" y="1883173"/>
            <a:ext cx="1916889" cy="1916889"/>
          </a:xfrm>
          <a:prstGeom prst="rect">
            <a:avLst/>
          </a:prstGeom>
        </p:spPr>
      </p:pic>
      <p:pic>
        <p:nvPicPr>
          <p:cNvPr id="6" name="Picture 5" descr="A picture containing primate, mammal, monkey&#10;&#10;Description automatically generated">
            <a:extLst>
              <a:ext uri="{FF2B5EF4-FFF2-40B4-BE49-F238E27FC236}">
                <a16:creationId xmlns:a16="http://schemas.microsoft.com/office/drawing/2014/main" id="{030331B6-5B97-5594-1DEB-3677F6A31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86" y="4486910"/>
            <a:ext cx="1900915" cy="1900915"/>
          </a:xfrm>
          <a:prstGeom prst="rect">
            <a:avLst/>
          </a:prstGeom>
        </p:spPr>
      </p:pic>
      <p:pic>
        <p:nvPicPr>
          <p:cNvPr id="7" name="Picture 6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B38C5B17-041E-884A-4673-BDA400C4C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28" y="4462844"/>
            <a:ext cx="1916889" cy="1916889"/>
          </a:xfrm>
          <a:prstGeom prst="rect">
            <a:avLst/>
          </a:prstGeom>
        </p:spPr>
      </p:pic>
      <p:pic>
        <p:nvPicPr>
          <p:cNvPr id="8" name="Picture 7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9BDA6262-7656-BE24-5657-9CC2E844A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598" y="4470936"/>
            <a:ext cx="1916889" cy="19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proving reverse correlation analysis of faces: Diagnostics of order  effects, runs, rater agreement, and image pairs | Behavior Research Methods">
            <a:extLst>
              <a:ext uri="{FF2B5EF4-FFF2-40B4-BE49-F238E27FC236}">
                <a16:creationId xmlns:a16="http://schemas.microsoft.com/office/drawing/2014/main" id="{C67A850D-6A98-D887-9F8C-829510C1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99600"/>
            <a:ext cx="65246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rontiers | The Mirror of Mind: Visualizing Mental Representations of Self  Through Reverse Correlation">
            <a:extLst>
              <a:ext uri="{FF2B5EF4-FFF2-40B4-BE49-F238E27FC236}">
                <a16:creationId xmlns:a16="http://schemas.microsoft.com/office/drawing/2014/main" id="{73628632-4019-223A-F724-855AE7DD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97" y="2902590"/>
            <a:ext cx="6523678" cy="395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21BB33-AB75-B44B-5BAF-30C5E515237F}"/>
              </a:ext>
            </a:extLst>
          </p:cNvPr>
          <p:cNvSpPr txBox="1"/>
          <p:nvPr/>
        </p:nvSpPr>
        <p:spPr>
          <a:xfrm>
            <a:off x="441325" y="1009867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rotesque" panose="020B0504020202020204" pitchFamily="34" charset="0"/>
              </a:rPr>
              <a:t>Sample base face images: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25527-E590-57F2-2333-0CF778F9F060}"/>
              </a:ext>
            </a:extLst>
          </p:cNvPr>
          <p:cNvSpPr txBox="1"/>
          <p:nvPr/>
        </p:nvSpPr>
        <p:spPr>
          <a:xfrm>
            <a:off x="441325" y="4471331"/>
            <a:ext cx="4566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rotesque" panose="020B0504020202020204" pitchFamily="34" charset="0"/>
              </a:rPr>
              <a:t>Base face images with noise overlay:</a:t>
            </a:r>
          </a:p>
        </p:txBody>
      </p:sp>
    </p:spTree>
    <p:extLst>
      <p:ext uri="{BB962C8B-B14F-4D97-AF65-F5344CB8AC3E}">
        <p14:creationId xmlns:p14="http://schemas.microsoft.com/office/powerpoint/2010/main" val="32090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6022-6B8D-7B48-850F-69D3E2B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Confronter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ABBF-C128-7B4B-ACCF-5F471581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6"/>
                </a:solidFill>
              </a:rPr>
              <a:t>Choose the face that looks </a:t>
            </a:r>
            <a:r>
              <a:rPr lang="en-CA" sz="2400" b="1" dirty="0">
                <a:solidFill>
                  <a:srgbClr val="FF0000"/>
                </a:solidFill>
              </a:rPr>
              <a:t>more</a:t>
            </a:r>
            <a:r>
              <a:rPr lang="en-CA" sz="2400" dirty="0">
                <a:solidFill>
                  <a:schemeClr val="accent6"/>
                </a:solidFill>
              </a:rPr>
              <a:t> like someone who would confront the person making the sexist comment.</a:t>
            </a:r>
          </a:p>
          <a:p>
            <a:pPr marL="0" indent="0">
              <a:buNone/>
            </a:pP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9" name="Picture 8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BBD9CCA5-DCDD-884D-96EB-2673E1F1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91" y="2925763"/>
            <a:ext cx="3251200" cy="3251200"/>
          </a:xfrm>
          <a:prstGeom prst="rect">
            <a:avLst/>
          </a:prstGeom>
        </p:spPr>
      </p:pic>
      <p:pic>
        <p:nvPicPr>
          <p:cNvPr id="11" name="Picture 10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F0EA322B-3D7D-E247-B6B9-FC528A2F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017" y="292576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6022-6B8D-7B48-850F-69D3E2B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Non-confronter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ABBF-C128-7B4B-ACCF-5F471581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6"/>
                </a:solidFill>
              </a:rPr>
              <a:t>Choose the face that looks </a:t>
            </a:r>
            <a:r>
              <a:rPr lang="en-CA" sz="2400" b="1" dirty="0">
                <a:solidFill>
                  <a:srgbClr val="FF0000"/>
                </a:solidFill>
              </a:rPr>
              <a:t>less</a:t>
            </a:r>
            <a:r>
              <a:rPr lang="en-CA" sz="2400" dirty="0">
                <a:solidFill>
                  <a:schemeClr val="accent6"/>
                </a:solidFill>
              </a:rPr>
              <a:t> like someone who would confront the person making the sexist comment.</a:t>
            </a:r>
          </a:p>
        </p:txBody>
      </p:sp>
      <p:pic>
        <p:nvPicPr>
          <p:cNvPr id="9" name="Picture 8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BBD9CCA5-DCDD-884D-96EB-2673E1F1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91" y="2925763"/>
            <a:ext cx="3251200" cy="3251200"/>
          </a:xfrm>
          <a:prstGeom prst="rect">
            <a:avLst/>
          </a:prstGeom>
        </p:spPr>
      </p:pic>
      <p:pic>
        <p:nvPicPr>
          <p:cNvPr id="11" name="Picture 10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F0EA322B-3D7D-E247-B6B9-FC528A2F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017" y="292576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940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EEEEEE"/>
      </a:dk1>
      <a:lt1>
        <a:srgbClr val="1A1A1B"/>
      </a:lt1>
      <a:dk2>
        <a:srgbClr val="2A2A2A"/>
      </a:dk2>
      <a:lt2>
        <a:srgbClr val="D5D5D5"/>
      </a:lt2>
      <a:accent1>
        <a:srgbClr val="333333"/>
      </a:accent1>
      <a:accent2>
        <a:srgbClr val="21212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2E47002-BA60-4866-94BA-5F3192C2FCD9}" vid="{C4ABD2AF-2362-4196-B39C-44A1AE18418C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Simple Light">
      <a:dk1>
        <a:srgbClr val="EEEEEE"/>
      </a:dk1>
      <a:lt1>
        <a:srgbClr val="1A1A1B"/>
      </a:lt1>
      <a:dk2>
        <a:srgbClr val="2A2A2A"/>
      </a:dk2>
      <a:lt2>
        <a:srgbClr val="D5D5D5"/>
      </a:lt2>
      <a:accent1>
        <a:srgbClr val="333333"/>
      </a:accent1>
      <a:accent2>
        <a:srgbClr val="21212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2E47002-BA60-4866-94BA-5F3192C2FCD9}" vid="{C4ABD2AF-2362-4196-B39C-44A1AE18418C}"/>
    </a:ext>
  </a:extLst>
</a:theme>
</file>

<file path=ppt/theme/theme4.xml><?xml version="1.0" encoding="utf-8"?>
<a:theme xmlns:a="http://schemas.openxmlformats.org/drawingml/2006/main" name="Theme2">
  <a:themeElements>
    <a:clrScheme name="Simple Light">
      <a:dk1>
        <a:srgbClr val="202020"/>
      </a:dk1>
      <a:lt1>
        <a:srgbClr val="FFFFFF"/>
      </a:lt1>
      <a:dk2>
        <a:srgbClr val="595959"/>
      </a:dk2>
      <a:lt2>
        <a:srgbClr val="EEEEEE"/>
      </a:lt2>
      <a:accent1>
        <a:srgbClr val="F7F7F7"/>
      </a:accent1>
      <a:accent2>
        <a:srgbClr val="21212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0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00E48DA1-543B-461E-9E89-78E75F1F09F3}" vid="{39675420-9679-4D27-912B-6A2B441B3418}"/>
    </a:ext>
  </a:extLst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Theme1">
  <a:themeElements>
    <a:clrScheme name="Simple Light">
      <a:dk1>
        <a:srgbClr val="EEEEEE"/>
      </a:dk1>
      <a:lt1>
        <a:srgbClr val="1A1A1B"/>
      </a:lt1>
      <a:dk2>
        <a:srgbClr val="2A2A2A"/>
      </a:dk2>
      <a:lt2>
        <a:srgbClr val="D5D5D5"/>
      </a:lt2>
      <a:accent1>
        <a:srgbClr val="333333"/>
      </a:accent1>
      <a:accent2>
        <a:srgbClr val="21212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2E47002-BA60-4866-94BA-5F3192C2FCD9}" vid="{C4ABD2AF-2362-4196-B39C-44A1AE18418C}"/>
    </a:ext>
  </a:extLst>
</a:theme>
</file>

<file path=ppt/theme/theme8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404</Words>
  <Application>Microsoft Office PowerPoint</Application>
  <PresentationFormat>Widescreen</PresentationFormat>
  <Paragraphs>100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Theme1</vt:lpstr>
      <vt:lpstr>Slidesgo Final Pages</vt:lpstr>
      <vt:lpstr>1_Theme1</vt:lpstr>
      <vt:lpstr>Theme2</vt:lpstr>
      <vt:lpstr>2_Slidesgo Final Pages</vt:lpstr>
      <vt:lpstr>3_Slidesgo Final Pages</vt:lpstr>
      <vt:lpstr>2_Theme1</vt:lpstr>
      <vt:lpstr>1_Slidesgo Final Pages</vt:lpstr>
      <vt:lpstr>Data Visualization Methods in Social Cognition</vt:lpstr>
      <vt:lpstr>What is Social Psychology and Social Cognition?</vt:lpstr>
      <vt:lpstr>Traditional Social Cognition Methods</vt:lpstr>
      <vt:lpstr>Implicit Methods in Social Cognition</vt:lpstr>
      <vt:lpstr>What is Reverse Correlation?</vt:lpstr>
      <vt:lpstr>Reverse Correlation: How does it work?</vt:lpstr>
      <vt:lpstr>PowerPoint Presentation</vt:lpstr>
      <vt:lpstr>Confronter Condition</vt:lpstr>
      <vt:lpstr>Non-confronter Condition</vt:lpstr>
      <vt:lpstr>PowerPoint Presentation</vt:lpstr>
      <vt:lpstr>PowerPoint Presentation</vt:lpstr>
      <vt:lpstr>PowerPoint Presentation</vt:lpstr>
      <vt:lpstr>PowerPoint Presentation</vt:lpstr>
      <vt:lpstr>Results</vt:lpstr>
      <vt:lpstr>Results for a male confronter or non-confronter</vt:lpstr>
      <vt:lpstr>Mouse-tracking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2025-03-28T16:01:22Z</dcterms:created>
  <dcterms:modified xsi:type="dcterms:W3CDTF">2025-03-31T17:10:47Z</dcterms:modified>
</cp:coreProperties>
</file>