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riendly.github.io/6135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7849"/>
            <a:ext cx="7772400" cy="1470025"/>
          </a:xfrm>
        </p:spPr>
        <p:txBody>
          <a:bodyPr/>
          <a:lstStyle/>
          <a:p>
            <a:r>
              <a:rPr lang="en-US" dirty="0"/>
              <a:t>Your Turn: Feedback?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E3908EC-7680-4EBC-852B-C75F53392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64" y="457199"/>
            <a:ext cx="4343400" cy="2371725"/>
          </a:xfrm>
          <a:prstGeom prst="rect">
            <a:avLst/>
          </a:prstGeom>
        </p:spPr>
      </p:pic>
      <p:pic>
        <p:nvPicPr>
          <p:cNvPr id="4" name="Picture 3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8158730-E46C-6690-DF83-69CEC60AF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76799"/>
            <a:ext cx="1063537" cy="12240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1C596898-653C-3A13-52CE-2BA65B218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28" y="4876799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you like best about 6135?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topics were the most interesting?</a:t>
            </a:r>
          </a:p>
          <a:p>
            <a:r>
              <a:rPr lang="en-US" dirty="0"/>
              <a:t>What did you learn most from?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could have been done better or differently?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X?</a:t>
            </a:r>
          </a:p>
          <a:p>
            <a:r>
              <a:rPr lang="en-US" dirty="0"/>
              <a:t>Less of Y?</a:t>
            </a:r>
          </a:p>
          <a:p>
            <a:r>
              <a:rPr lang="en-US" dirty="0"/>
              <a:t>Hands on stuff?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of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are important or hot topics for the future?</a:t>
            </a:r>
          </a:p>
          <a:p>
            <a:r>
              <a:rPr lang="en-US" dirty="0"/>
              <a:t>Areas of application?</a:t>
            </a:r>
          </a:p>
          <a:p>
            <a:r>
              <a:rPr lang="en-US"/>
              <a:t>New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100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Your Turn: Feedback?</vt:lpstr>
      <vt:lpstr>What did you like best about 6135?</vt:lpstr>
      <vt:lpstr>What could have been done better or differently?</vt:lpstr>
      <vt:lpstr>Future of data visualization?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20</cp:revision>
  <dcterms:created xsi:type="dcterms:W3CDTF">2017-10-14T20:35:56Z</dcterms:created>
  <dcterms:modified xsi:type="dcterms:W3CDTF">2024-03-12T18:33:27Z</dcterms:modified>
</cp:coreProperties>
</file>