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7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35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204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D4FA9-F3CE-45B3-A980-C331C6F1EF65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D5E95-8CAD-4274-BFFA-CD87442D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3657-2200-4D14-82C0-10C39B0F0F06}" type="datetime1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AF55-A85E-4993-914E-FC1E5AA7DF24}" type="datetime1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E07-E1DB-44A4-A5E5-9F4B54E8C933}" type="datetime1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sz="2800"/>
            </a:lvl1pPr>
            <a:lvl2pPr>
              <a:defRPr sz="2400"/>
            </a:lvl2pPr>
            <a:lvl3pPr marL="1143000" indent="-228600">
              <a:buClr>
                <a:srgbClr val="00B0F0"/>
              </a:buClr>
              <a:buSzPct val="110000"/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AD17-B813-4477-8AFE-B1860CC59113}" type="datetime1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C0D-5C9E-48CC-8D31-F42D19FA8F7A}" type="datetime1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7551-0F2B-4F09-86FD-F7994CE83DC5}" type="datetime1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2B2-4200-46B9-96C3-02A55D5FAA00}" type="datetime1">
              <a:rPr lang="en-US" smtClean="0"/>
              <a:t>4/2/2025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7722-74E8-497F-A072-89677A2C2373}" type="datetime1">
              <a:rPr lang="en-US" smtClean="0"/>
              <a:t>4/2/2025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6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12E-B46B-426F-AE59-AA326827D9E0}" type="datetime1">
              <a:rPr lang="en-US" smtClean="0"/>
              <a:t>4/2/2025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81E8-09EA-4684-A39F-38DE1E49D20C}" type="datetime1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C5F-056C-4047-9A5C-9F5B4BED129B}" type="datetime1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1053-07BD-4A17-AC24-0A22EAA36098}" type="datetime1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2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friendly.github.io/6135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117849"/>
            <a:ext cx="7772400" cy="1470025"/>
          </a:xfrm>
        </p:spPr>
        <p:txBody>
          <a:bodyPr/>
          <a:lstStyle/>
          <a:p>
            <a:r>
              <a:rPr lang="en-US" dirty="0"/>
              <a:t>Your Turn: Feedback on #psy6135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752600"/>
          </a:xfrm>
        </p:spPr>
        <p:txBody>
          <a:bodyPr/>
          <a:lstStyle/>
          <a:p>
            <a:r>
              <a:rPr lang="en-US" dirty="0"/>
              <a:t>Michael Friendly</a:t>
            </a:r>
          </a:p>
          <a:p>
            <a:r>
              <a:rPr lang="en-US" dirty="0"/>
              <a:t>Psych 6135</a:t>
            </a:r>
          </a:p>
          <a:p>
            <a:pPr lvl="0"/>
            <a:r>
              <a:rPr lang="en-US" sz="2200" dirty="0">
                <a:solidFill>
                  <a:prstClr val="black">
                    <a:tint val="75000"/>
                  </a:prstClr>
                </a:solidFill>
                <a:hlinkClick r:id="rId2"/>
              </a:rPr>
              <a:t>https://friendly.github.io/6135/</a:t>
            </a:r>
            <a:r>
              <a:rPr lang="en-US" sz="2200" dirty="0">
                <a:solidFill>
                  <a:prstClr val="black">
                    <a:tint val="75000"/>
                  </a:prstClr>
                </a:solidFill>
              </a:rPr>
              <a:t> </a:t>
            </a:r>
            <a:endParaRPr lang="en-US" sz="2400" dirty="0"/>
          </a:p>
          <a:p>
            <a:endParaRPr lang="en-US" dirty="0"/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7E3908EC-7680-4EBC-852B-C75F53392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664" y="457199"/>
            <a:ext cx="4343400" cy="2371725"/>
          </a:xfrm>
          <a:prstGeom prst="rect">
            <a:avLst/>
          </a:prstGeom>
        </p:spPr>
      </p:pic>
      <p:pic>
        <p:nvPicPr>
          <p:cNvPr id="4" name="Picture 3" descr="A hexagon with a head and icons&#10;&#10;Description automatically generated">
            <a:extLst>
              <a:ext uri="{FF2B5EF4-FFF2-40B4-BE49-F238E27FC236}">
                <a16:creationId xmlns:a16="http://schemas.microsoft.com/office/drawing/2014/main" id="{28158730-E46C-6690-DF83-69CEC60AFB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876799"/>
            <a:ext cx="1063537" cy="1224000"/>
          </a:xfrm>
          <a:prstGeom prst="rect">
            <a:avLst/>
          </a:prstGeom>
        </p:spPr>
      </p:pic>
      <p:pic>
        <p:nvPicPr>
          <p:cNvPr id="6" name="Picture 5" descr="A hexagon with a head and icons&#10;&#10;Description automatically generated">
            <a:extLst>
              <a:ext uri="{FF2B5EF4-FFF2-40B4-BE49-F238E27FC236}">
                <a16:creationId xmlns:a16="http://schemas.microsoft.com/office/drawing/2014/main" id="{1C596898-653C-3A13-52CE-2BA65B218E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328" y="4876799"/>
            <a:ext cx="1063537" cy="1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65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Overall impression of 6135?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>
                <a:solidFill>
                  <a:srgbClr val="FF0000"/>
                </a:solidFill>
              </a:rPr>
              <a:t>topics</a:t>
            </a:r>
            <a:r>
              <a:rPr lang="en-US" dirty="0"/>
              <a:t> were the most/least interesting?</a:t>
            </a:r>
          </a:p>
          <a:p>
            <a:r>
              <a:rPr lang="en-US" dirty="0"/>
              <a:t>What course </a:t>
            </a:r>
            <a:r>
              <a:rPr lang="en-US" dirty="0">
                <a:solidFill>
                  <a:srgbClr val="FF0000"/>
                </a:solidFill>
              </a:rPr>
              <a:t>aspects</a:t>
            </a:r>
            <a:r>
              <a:rPr lang="en-US" dirty="0"/>
              <a:t> did you learn most/least from?</a:t>
            </a:r>
          </a:p>
          <a:p>
            <a:pPr lvl="1"/>
            <a:r>
              <a:rPr lang="en-US" dirty="0"/>
              <a:t>Lectures / readings / prep for presentations / … </a:t>
            </a:r>
          </a:p>
          <a:p>
            <a:r>
              <a:rPr lang="en-US" dirty="0"/>
              <a:t>How did you use the course </a:t>
            </a:r>
            <a:r>
              <a:rPr lang="en-US" dirty="0">
                <a:solidFill>
                  <a:srgbClr val="FF0000"/>
                </a:solidFill>
              </a:rPr>
              <a:t>materials</a:t>
            </a:r>
            <a:r>
              <a:rPr lang="en-US" dirty="0"/>
              <a:t> on the web?</a:t>
            </a:r>
          </a:p>
          <a:p>
            <a:pPr lvl="1"/>
            <a:r>
              <a:rPr lang="en-US" dirty="0"/>
              <a:t>Lecture notes?</a:t>
            </a:r>
          </a:p>
          <a:p>
            <a:pPr lvl="1"/>
            <a:r>
              <a:rPr lang="en-US" dirty="0"/>
              <a:t>Readings?</a:t>
            </a:r>
          </a:p>
          <a:p>
            <a:pPr lvl="1"/>
            <a:r>
              <a:rPr lang="en-US" dirty="0"/>
              <a:t>Resources?</a:t>
            </a:r>
          </a:p>
          <a:p>
            <a:r>
              <a:rPr lang="en-US" dirty="0"/>
              <a:t>How does this relate to your own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08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could have been done differently?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Topics:</a:t>
            </a:r>
          </a:p>
          <a:p>
            <a:pPr lvl="1"/>
            <a:r>
              <a:rPr lang="en-US" dirty="0"/>
              <a:t>More of X?</a:t>
            </a:r>
          </a:p>
          <a:p>
            <a:pPr lvl="1"/>
            <a:r>
              <a:rPr lang="en-US" dirty="0"/>
              <a:t>Less of Y?</a:t>
            </a:r>
          </a:p>
          <a:p>
            <a:r>
              <a:rPr lang="en-US" dirty="0"/>
              <a:t>Hands on stuff?</a:t>
            </a:r>
          </a:p>
          <a:p>
            <a:pPr lvl="1"/>
            <a:r>
              <a:rPr lang="en-US" dirty="0"/>
              <a:t>More time showing coding in R/</a:t>
            </a:r>
            <a:r>
              <a:rPr lang="en-US" dirty="0" err="1"/>
              <a:t>Rstudio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More exercises/examples/mini-assignments?</a:t>
            </a:r>
          </a:p>
          <a:p>
            <a:r>
              <a:rPr lang="en-US" dirty="0"/>
              <a:t>More ‘active learning’ components?</a:t>
            </a:r>
          </a:p>
          <a:p>
            <a:pPr lvl="1"/>
            <a:r>
              <a:rPr lang="en-US" dirty="0"/>
              <a:t>Class demos, participation activities?</a:t>
            </a:r>
          </a:p>
          <a:p>
            <a:pPr lvl="1"/>
            <a:r>
              <a:rPr lang="en-US" dirty="0"/>
              <a:t>Graph critiques? Could this be a class activity?</a:t>
            </a:r>
          </a:p>
          <a:p>
            <a:r>
              <a:rPr lang="en-US" dirty="0"/>
              <a:t>Evaluation:</a:t>
            </a:r>
          </a:p>
          <a:p>
            <a:pPr lvl="1"/>
            <a:r>
              <a:rPr lang="en-US" dirty="0"/>
              <a:t>Something other than mini-</a:t>
            </a:r>
            <a:r>
              <a:rPr lang="en-US" dirty="0" err="1"/>
              <a:t>pres</a:t>
            </a:r>
            <a:r>
              <a:rPr lang="en-US" dirty="0"/>
              <a:t> / presentation / paper?</a:t>
            </a:r>
          </a:p>
          <a:p>
            <a:pPr lvl="1"/>
            <a:r>
              <a:rPr lang="en-US" dirty="0"/>
              <a:t>Re-weight components?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34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 of data visualization?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you think are important or hot topics for the future?</a:t>
            </a:r>
          </a:p>
          <a:p>
            <a:pPr lvl="1"/>
            <a:r>
              <a:rPr lang="en-US" dirty="0"/>
              <a:t>Areas of application?</a:t>
            </a:r>
          </a:p>
          <a:p>
            <a:pPr lvl="1"/>
            <a:r>
              <a:rPr lang="en-US" dirty="0"/>
              <a:t>New methods?</a:t>
            </a:r>
          </a:p>
          <a:p>
            <a:r>
              <a:rPr lang="en-US" dirty="0"/>
              <a:t>What would be good topics for next 6135?</a:t>
            </a:r>
          </a:p>
          <a:p>
            <a:r>
              <a:rPr lang="en-US" dirty="0"/>
              <a:t>What excites you?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98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C:\Dropbox\Documents\6135\_site\images\thank-you-animation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17585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42657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818</TotalTime>
  <Words>198</Words>
  <Application>Microsoft Office PowerPoint</Application>
  <PresentationFormat>On-screen Show (4:3)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1_Office Theme</vt:lpstr>
      <vt:lpstr>Your Turn: Feedback on #psy6135</vt:lpstr>
      <vt:lpstr>Overall impression of 6135?</vt:lpstr>
      <vt:lpstr>What could have been done differently?</vt:lpstr>
      <vt:lpstr>Future of data visualization?</vt:lpstr>
      <vt:lpstr>PowerPoint Presentation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Psychology of Data Visualization Psych 6135</dc:title>
  <dc:creator>Michael Friendly</dc:creator>
  <cp:lastModifiedBy>Michael L Friendly</cp:lastModifiedBy>
  <cp:revision>23</cp:revision>
  <dcterms:created xsi:type="dcterms:W3CDTF">2017-10-14T20:35:56Z</dcterms:created>
  <dcterms:modified xsi:type="dcterms:W3CDTF">2025-04-02T22:16:09Z</dcterms:modified>
</cp:coreProperties>
</file>