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44E03F-802E-8B4A-85F6-44FAF2FE837D}">
          <p14:sldIdLst>
            <p14:sldId id="256"/>
          </p14:sldIdLst>
        </p14:section>
        <p14:section name="Untitled Section" id="{7C126E08-7448-8D4B-9213-7AC19546DD44}">
          <p14:sldIdLst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0F3E9-FE3C-A04B-AB7E-3236ED362B6B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49AE9-B1B6-214C-BBD6-27884024F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49AE9-B1B6-214C-BBD6-27884024F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8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4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68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1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0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10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4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CB7D-DF66-5B40-BC31-7A7A08B339BA}" type="datetimeFigureOut">
              <a:rPr lang="en-US" smtClean="0"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DA0AB-F5BA-B241-A997-AA58DBCB12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0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bkSRLYSojo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FB4C948E-61E9-38FB-1AEA-5AE8A6C505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3" r="2346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45A6BB-8EC7-0B6C-33DF-24E686A30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Hans </a:t>
            </a:r>
            <a:r>
              <a:rPr lang="en-US" sz="4800" dirty="0" err="1"/>
              <a:t>Rosling</a:t>
            </a:r>
            <a:r>
              <a:rPr lang="en-US" sz="4800" dirty="0"/>
              <a:t>: Revolutionizing Global Understanding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67BC2-578E-DCE1-FBEA-488C002F3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065" y="467687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Journey Through Data, Perception and Progress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9E1C37-A2A1-4CFA-CC3B-F1BD66633A15}"/>
              </a:ext>
            </a:extLst>
          </p:cNvPr>
          <p:cNvSpPr txBox="1">
            <a:spLocks/>
          </p:cNvSpPr>
          <p:nvPr/>
        </p:nvSpPr>
        <p:spPr>
          <a:xfrm>
            <a:off x="3280066" y="6253919"/>
            <a:ext cx="689222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/>
              <a:t>Kathryn Pierce – Jan 18/23 – Data Visualization Discussion</a:t>
            </a:r>
          </a:p>
        </p:txBody>
      </p:sp>
    </p:spTree>
    <p:extLst>
      <p:ext uri="{BB962C8B-B14F-4D97-AF65-F5344CB8AC3E}">
        <p14:creationId xmlns:p14="http://schemas.microsoft.com/office/powerpoint/2010/main" val="156432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86335-A0BC-5457-6F2F-D608F4E9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Introduction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F2145F-8123-3598-2479-75DA18D2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200" dirty="0">
                <a:latin typeface="Söhne"/>
              </a:rPr>
              <a:t>Hans </a:t>
            </a:r>
            <a:r>
              <a:rPr lang="en-CA" sz="2200">
                <a:latin typeface="Söhne"/>
              </a:rPr>
              <a:t>Rosling</a:t>
            </a:r>
            <a:r>
              <a:rPr lang="en-CA" sz="2200" dirty="0">
                <a:latin typeface="Söhne"/>
              </a:rPr>
              <a:t> – Swedish physician, academic and public speaker </a:t>
            </a:r>
          </a:p>
          <a:p>
            <a:pPr lvl="1"/>
            <a:r>
              <a:rPr lang="en-CA" sz="2200" dirty="0">
                <a:latin typeface="Söhne"/>
              </a:rPr>
              <a:t>C</a:t>
            </a:r>
            <a:r>
              <a:rPr lang="en-CA" sz="2200" b="0" i="0" dirty="0">
                <a:effectLst/>
                <a:latin typeface="Söhne"/>
              </a:rPr>
              <a:t>o-founded the </a:t>
            </a:r>
            <a:r>
              <a:rPr lang="en-CA" sz="2200" b="0" i="0">
                <a:effectLst/>
                <a:latin typeface="Söhne"/>
              </a:rPr>
              <a:t>Gapminder</a:t>
            </a:r>
            <a:r>
              <a:rPr lang="en-CA" sz="2200" b="0" i="0" dirty="0">
                <a:effectLst/>
                <a:latin typeface="Söhne"/>
              </a:rPr>
              <a:t> Foundation, a non-profit organization that aims to promote a fact-based world view by making data on global development accessible and understandable.</a:t>
            </a:r>
            <a:endParaRPr lang="en-US" sz="2200" dirty="0"/>
          </a:p>
        </p:txBody>
      </p:sp>
      <p:pic>
        <p:nvPicPr>
          <p:cNvPr id="22" name="Picture 21" descr="A yellow and white logo&#10;&#10;Description automatically generated">
            <a:extLst>
              <a:ext uri="{FF2B5EF4-FFF2-40B4-BE49-F238E27FC236}">
                <a16:creationId xmlns:a16="http://schemas.microsoft.com/office/drawing/2014/main" id="{7144E85D-D17A-98BB-27BB-E3851F79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927" y="676656"/>
            <a:ext cx="4110037" cy="690763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9BDEC272-83BC-832F-2C87-06CFE4CAB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94" y="3742878"/>
            <a:ext cx="6950012" cy="267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descr="Hans Rosling's 200 Countries, 200 Years, 4 Minutes - The Joy of Stats - BBC Four">
            <a:hlinkClick r:id="" action="ppaction://media"/>
            <a:extLst>
              <a:ext uri="{FF2B5EF4-FFF2-40B4-BE49-F238E27FC236}">
                <a16:creationId xmlns:a16="http://schemas.microsoft.com/office/drawing/2014/main" id="{087763C5-B245-9168-6008-72552FC15B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65852" y="643466"/>
            <a:ext cx="9860295" cy="557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9316F-AD98-B071-B552-DB887B8B1A6E}"/>
              </a:ext>
            </a:extLst>
          </p:cNvPr>
          <p:cNvSpPr txBox="1"/>
          <p:nvPr/>
        </p:nvSpPr>
        <p:spPr>
          <a:xfrm>
            <a:off x="6272213" y="6329363"/>
            <a:ext cx="523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 Countries, 200 Years, 4 Minutes: The Joy of Stats</a:t>
            </a:r>
          </a:p>
        </p:txBody>
      </p:sp>
    </p:spTree>
    <p:extLst>
      <p:ext uri="{BB962C8B-B14F-4D97-AF65-F5344CB8AC3E}">
        <p14:creationId xmlns:p14="http://schemas.microsoft.com/office/powerpoint/2010/main" val="349018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AC3B7E-ADD5-F6A9-A3A3-824BF2678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Strengths 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DEDAB-D314-FFB9-F278-846297D5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Highly memorable </a:t>
            </a:r>
          </a:p>
          <a:p>
            <a:r>
              <a:rPr lang="en-US" sz="2200" dirty="0"/>
              <a:t>Good use of </a:t>
            </a:r>
            <a:r>
              <a:rPr lang="en-US" sz="2200" dirty="0" err="1"/>
              <a:t>colour</a:t>
            </a:r>
            <a:r>
              <a:rPr lang="en-US" sz="2200" dirty="0"/>
              <a:t> and motion </a:t>
            </a:r>
          </a:p>
          <a:p>
            <a:r>
              <a:rPr lang="en-US" sz="2200" dirty="0"/>
              <a:t>Tells a clear story about a large and complex dataset </a:t>
            </a:r>
          </a:p>
          <a:p>
            <a:r>
              <a:rPr lang="en-US" sz="2200" dirty="0"/>
              <a:t>Encourages critical thinking </a:t>
            </a:r>
          </a:p>
          <a:p>
            <a:r>
              <a:rPr lang="en-US" sz="2200" dirty="0"/>
              <a:t>Accessible </a:t>
            </a:r>
          </a:p>
        </p:txBody>
      </p:sp>
      <p:pic>
        <p:nvPicPr>
          <p:cNvPr id="5" name="Picture 4" descr="Multi-coloured lights blurred into a curve pattern">
            <a:extLst>
              <a:ext uri="{FF2B5EF4-FFF2-40B4-BE49-F238E27FC236}">
                <a16:creationId xmlns:a16="http://schemas.microsoft.com/office/drawing/2014/main" id="{A7E347E0-62CB-3C92-C438-914F65260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02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9053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8D710F-DC64-9EAE-D517-71AF827C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Potential Pitfalls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1F0050C-1750-B4C7-C813-03FF207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Potential for misinterpretation, especially with logarithmic scale </a:t>
            </a:r>
          </a:p>
          <a:p>
            <a:r>
              <a:rPr lang="en-US" sz="2200"/>
              <a:t>Assumption of global linear progression </a:t>
            </a:r>
          </a:p>
          <a:p>
            <a:r>
              <a:rPr lang="en-US" sz="2200"/>
              <a:t>Focus on aggregate data – though China is broken down into sub-regions, it is only one country </a:t>
            </a:r>
          </a:p>
          <a:p>
            <a:endParaRPr lang="en-US" sz="2200"/>
          </a:p>
          <a:p>
            <a:pPr marL="0" indent="0">
              <a:buNone/>
            </a:pPr>
            <a:endParaRPr lang="en-US" sz="2200"/>
          </a:p>
          <a:p>
            <a:endParaRPr lang="en-US" sz="2200"/>
          </a:p>
          <a:p>
            <a:endParaRPr lang="en-US" sz="2200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0CCE7322-A2C3-8325-3E9F-46D2C6313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5" r="592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72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7B0A3A93-C2A2-A71A-9950-914F416F5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30" b="1260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D5FD1-EAD2-BE81-8C94-B4A6F9A6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Other Thoughts? </a:t>
            </a:r>
          </a:p>
        </p:txBody>
      </p:sp>
    </p:spTree>
    <p:extLst>
      <p:ext uri="{BB962C8B-B14F-4D97-AF65-F5344CB8AC3E}">
        <p14:creationId xmlns:p14="http://schemas.microsoft.com/office/powerpoint/2010/main" val="279869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</TotalTime>
  <Words>133</Words>
  <Application>Microsoft Macintosh PowerPoint</Application>
  <PresentationFormat>Widescreen</PresentationFormat>
  <Paragraphs>21</Paragraphs>
  <Slides>6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Hans Rosling: Revolutionizing Global Understanding </vt:lpstr>
      <vt:lpstr>Introduction</vt:lpstr>
      <vt:lpstr>PowerPoint Presentation</vt:lpstr>
      <vt:lpstr>Strengths </vt:lpstr>
      <vt:lpstr>Potential Pitfalls </vt:lpstr>
      <vt:lpstr>Other Thoughts?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Hans Rosling: Revolutionizing Global Understanding </dc:title>
  <dc:creator>Kathryn Pierce</dc:creator>
  <cp:lastModifiedBy>Kathryn Pierce</cp:lastModifiedBy>
  <cp:revision>1</cp:revision>
  <dcterms:created xsi:type="dcterms:W3CDTF">2024-01-17T17:53:19Z</dcterms:created>
  <dcterms:modified xsi:type="dcterms:W3CDTF">2024-01-17T19:33:49Z</dcterms:modified>
</cp:coreProperties>
</file>