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108" d="100"/>
          <a:sy n="108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52DF-076D-F5EF-3BFB-D124A5067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DC4D2-B614-DD50-C77B-6FE922777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D6A4-2C03-FB12-FA44-11FB9150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82CA-A39B-4808-B7EE-89399D46DF8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0FB3-0CFD-C732-B05B-DCCDB3A2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63267-5367-1BF5-FD95-2772E4EF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F09D-2D22-4AC9-892C-1B0C65A1E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21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2402-67BE-20F6-4678-520998BC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90BB1-9012-9D47-C991-C6419379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715B-548F-EAD5-D74F-CF944DBC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82CA-A39B-4808-B7EE-89399D46DF8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6BD5-3342-1845-3A75-29E0BAF4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3D1A8-F700-8B2F-F631-D591F7F0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F09D-2D22-4AC9-892C-1B0C65A1E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34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43FB0-128A-4DC9-FC9D-00E927CB5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CA6CE-B973-EB90-B0A4-F757FDFD3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67E2E-6700-34BA-F269-B9454B68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82CA-A39B-4808-B7EE-89399D46DF8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6611-D380-A458-2C05-B018079B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8E3F-AC0B-290D-FE11-4D477FC7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F09D-2D22-4AC9-892C-1B0C65A1E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2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C8DD-D265-76F4-1B84-CD0CE961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6066-4481-0941-4089-046C9FE1A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46ABC-4116-5025-0D7B-A8B4DC96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82CA-A39B-4808-B7EE-89399D46DF8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59FB3-C651-5A2D-9EC7-E8A4F555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854B6-E21F-E01D-2498-BAA3B6F6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F09D-2D22-4AC9-892C-1B0C65A1E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79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B6D2-B53C-5777-EC9D-D4063D6D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F37BA-11B9-D754-4098-08509430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BF062-58A9-4EF3-54CF-B53F0BB5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82CA-A39B-4808-B7EE-89399D46DF8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48365-0BF8-F524-E40F-0CC8C98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8A35-D735-8D60-FB1D-A607493D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F09D-2D22-4AC9-892C-1B0C65A1E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59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9C5C-D65B-D329-0CA2-B9BDB6B6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133D-30D7-591C-BA51-B1FFCF2F3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06913-1747-2BAE-C8F6-AC5D0257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26A00-28B5-E75A-1E87-F2CE9443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82CA-A39B-4808-B7EE-89399D46DF8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2A1E5-CE42-955D-331E-DBA7BA4F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221B9-CF6D-CDF1-61AD-C9D9AADD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F09D-2D22-4AC9-892C-1B0C65A1E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98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5795-63A1-4685-91AF-7781F8EA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2BBF-E4AA-21B7-A63B-FC1918BBA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558C6-20FC-69AE-1B9B-17058ADC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FB22C-643D-B5CA-ED9F-A1232F49A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D6195-E497-99D1-35DB-CC0618500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C8FCA-2FF6-A645-6B99-C979E779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82CA-A39B-4808-B7EE-89399D46DF8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0FCB5-8E39-D1D3-673E-0978E9AE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16693-99CB-D136-0EC9-F5881DBB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F09D-2D22-4AC9-892C-1B0C65A1E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48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138E-08AD-7EB3-D2C5-42EE117B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2D9D6-B977-5FBB-2DA8-2474ADF1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82CA-A39B-4808-B7EE-89399D46DF8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83F83-BD59-835B-CDCE-D29154D2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B024F-C8EA-22A0-3023-47D9A5DB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F09D-2D22-4AC9-892C-1B0C65A1E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0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22282-9A8B-121B-DD91-612C27C7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82CA-A39B-4808-B7EE-89399D46DF8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FED71-20C8-548C-856E-3C03324B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FE0F4-D3CF-D186-E7B0-7F81E2EF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F09D-2D22-4AC9-892C-1B0C65A1E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34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D07B-2276-05B6-EE57-A854A3A3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BDCE-B608-6640-8E02-11755245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533A8-E2A0-FB82-6699-591E7A4AF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87E60-D093-F371-706D-3F0764E4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82CA-A39B-4808-B7EE-89399D46DF8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9CE8-7204-4892-1C2F-74014570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5AB63-6B05-1F82-3BDC-6D629CB4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F09D-2D22-4AC9-892C-1B0C65A1E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98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F47-EE0B-EB39-4C0D-74FDFC9B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1C438-A57A-43F5-835D-7AD186876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8CDFD-83AB-FF5B-24E1-73DB35614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F753C-FB3F-7C32-94D6-2171BE23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82CA-A39B-4808-B7EE-89399D46DF8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3DD90-FC0F-46E5-3242-33DC8271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76C77-4061-A420-2FC4-FB23A32D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F09D-2D22-4AC9-892C-1B0C65A1E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03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1F4E7-4557-C942-1E45-107BA021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53BF3-4867-0FA8-D201-FE9D26EA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06E1-B021-3879-E442-0555D1B52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E82CA-A39B-4808-B7EE-89399D46DF85}" type="datetimeFigureOut">
              <a:rPr lang="en-CA" smtClean="0"/>
              <a:t>2025-01-24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52CE-9C35-DFF4-2131-A92B30701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EC4AA-DDD0-2540-DF60-B1A01191F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3F09D-2D22-4AC9-892C-1B0C65A1E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71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in a room&#10;&#10;Description automatically generated">
            <a:extLst>
              <a:ext uri="{FF2B5EF4-FFF2-40B4-BE49-F238E27FC236}">
                <a16:creationId xmlns:a16="http://schemas.microsoft.com/office/drawing/2014/main" id="{98ADC7FD-2278-C283-29B1-C92129D10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B8D6B-1EB7-A504-6A24-1D535DF03DB7}"/>
              </a:ext>
            </a:extLst>
          </p:cNvPr>
          <p:cNvSpPr txBox="1"/>
          <p:nvPr/>
        </p:nvSpPr>
        <p:spPr>
          <a:xfrm>
            <a:off x="1373748" y="3670296"/>
            <a:ext cx="934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Sami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C4734-7722-DA81-6FDC-AB1012F9F7CD}"/>
              </a:ext>
            </a:extLst>
          </p:cNvPr>
          <p:cNvSpPr txBox="1"/>
          <p:nvPr/>
        </p:nvSpPr>
        <p:spPr>
          <a:xfrm>
            <a:off x="2735179" y="3582887"/>
            <a:ext cx="106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Camile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7056B-6273-B246-4CD9-272A87123ADC}"/>
              </a:ext>
            </a:extLst>
          </p:cNvPr>
          <p:cNvSpPr txBox="1"/>
          <p:nvPr/>
        </p:nvSpPr>
        <p:spPr>
          <a:xfrm>
            <a:off x="3407591" y="2819677"/>
            <a:ext cx="7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Yara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05C1D-6EB0-CF5C-5151-61DAA0C183B9}"/>
              </a:ext>
            </a:extLst>
          </p:cNvPr>
          <p:cNvSpPr txBox="1"/>
          <p:nvPr/>
        </p:nvSpPr>
        <p:spPr>
          <a:xfrm>
            <a:off x="3876583" y="3533313"/>
            <a:ext cx="92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Nisha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DACF3-28CE-5D8A-AC2E-7208690AF235}"/>
              </a:ext>
            </a:extLst>
          </p:cNvPr>
          <p:cNvSpPr txBox="1"/>
          <p:nvPr/>
        </p:nvSpPr>
        <p:spPr>
          <a:xfrm>
            <a:off x="4549949" y="3415052"/>
            <a:ext cx="111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Audrey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6A055-7CDB-0417-A635-41735C8B0FD0}"/>
              </a:ext>
            </a:extLst>
          </p:cNvPr>
          <p:cNvSpPr txBox="1"/>
          <p:nvPr/>
        </p:nvSpPr>
        <p:spPr>
          <a:xfrm>
            <a:off x="4337076" y="2198375"/>
            <a:ext cx="1049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Victoria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F1872F-057E-1C00-CDAD-F302FE83609B}"/>
              </a:ext>
            </a:extLst>
          </p:cNvPr>
          <p:cNvSpPr txBox="1"/>
          <p:nvPr/>
        </p:nvSpPr>
        <p:spPr>
          <a:xfrm>
            <a:off x="5134252" y="2196039"/>
            <a:ext cx="11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Vanessa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7A9D0-7978-B73D-92B9-604CDBD094C7}"/>
              </a:ext>
            </a:extLst>
          </p:cNvPr>
          <p:cNvSpPr txBox="1"/>
          <p:nvPr/>
        </p:nvSpPr>
        <p:spPr>
          <a:xfrm>
            <a:off x="5425210" y="3229592"/>
            <a:ext cx="781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Will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695F69-2D0A-6831-9CDC-0606E3E207F3}"/>
              </a:ext>
            </a:extLst>
          </p:cNvPr>
          <p:cNvSpPr txBox="1"/>
          <p:nvPr/>
        </p:nvSpPr>
        <p:spPr>
          <a:xfrm>
            <a:off x="6066550" y="3389945"/>
            <a:ext cx="93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Jessica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9CA11-2F98-AA8A-4178-7C31B35EB60B}"/>
              </a:ext>
            </a:extLst>
          </p:cNvPr>
          <p:cNvSpPr txBox="1"/>
          <p:nvPr/>
        </p:nvSpPr>
        <p:spPr>
          <a:xfrm>
            <a:off x="5867137" y="2258431"/>
            <a:ext cx="107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Marlee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D3EBC-6886-CC42-BF18-9638AC3DCEDA}"/>
              </a:ext>
            </a:extLst>
          </p:cNvPr>
          <p:cNvSpPr txBox="1"/>
          <p:nvPr/>
        </p:nvSpPr>
        <p:spPr>
          <a:xfrm>
            <a:off x="6433017" y="2719723"/>
            <a:ext cx="1012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Ashley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65C969-40BE-7F2B-09E1-CDEF71E742AF}"/>
              </a:ext>
            </a:extLst>
          </p:cNvPr>
          <p:cNvSpPr txBox="1"/>
          <p:nvPr/>
        </p:nvSpPr>
        <p:spPr>
          <a:xfrm>
            <a:off x="8146742" y="2665788"/>
            <a:ext cx="863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Mina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2D6CA-BEC5-D190-97A5-BC58E2542F22}"/>
              </a:ext>
            </a:extLst>
          </p:cNvPr>
          <p:cNvSpPr txBox="1"/>
          <p:nvPr/>
        </p:nvSpPr>
        <p:spPr>
          <a:xfrm>
            <a:off x="7441468" y="2604354"/>
            <a:ext cx="903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Danika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2F16B-1675-B918-0334-E0F79FED5ABC}"/>
              </a:ext>
            </a:extLst>
          </p:cNvPr>
          <p:cNvSpPr txBox="1"/>
          <p:nvPr/>
        </p:nvSpPr>
        <p:spPr>
          <a:xfrm>
            <a:off x="9856433" y="3568940"/>
            <a:ext cx="1012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Hannah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20B31-D428-B166-67AC-D8A23E321015}"/>
              </a:ext>
            </a:extLst>
          </p:cNvPr>
          <p:cNvSpPr txBox="1"/>
          <p:nvPr/>
        </p:nvSpPr>
        <p:spPr>
          <a:xfrm>
            <a:off x="9009785" y="4963635"/>
            <a:ext cx="10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Courtney</a:t>
            </a:r>
          </a:p>
        </p:txBody>
      </p:sp>
      <p:pic>
        <p:nvPicPr>
          <p:cNvPr id="22" name="Picture 21" descr="A person smiling with glasses&#10;&#10;Description automatically generated">
            <a:extLst>
              <a:ext uri="{FF2B5EF4-FFF2-40B4-BE49-F238E27FC236}">
                <a16:creationId xmlns:a16="http://schemas.microsoft.com/office/drawing/2014/main" id="{D0465EDA-14CF-2134-D48F-D6E2F059C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36" y="3978073"/>
            <a:ext cx="876190" cy="1038095"/>
          </a:xfrm>
          <a:prstGeom prst="rect">
            <a:avLst/>
          </a:prstGeom>
        </p:spPr>
      </p:pic>
      <p:pic>
        <p:nvPicPr>
          <p:cNvPr id="24" name="Picture 23" descr="A hexagon with a head and icons&#10;&#10;Description automatically generated">
            <a:extLst>
              <a:ext uri="{FF2B5EF4-FFF2-40B4-BE49-F238E27FC236}">
                <a16:creationId xmlns:a16="http://schemas.microsoft.com/office/drawing/2014/main" id="{C3BEE50F-5A03-F8C0-C8F1-8EF8DFCE5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07" y="3958892"/>
            <a:ext cx="1234165" cy="14203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793B5C9-AA9A-66DD-5C5F-0143A9C7BBF4}"/>
              </a:ext>
            </a:extLst>
          </p:cNvPr>
          <p:cNvSpPr/>
          <p:nvPr/>
        </p:nvSpPr>
        <p:spPr>
          <a:xfrm>
            <a:off x="1590945" y="1080353"/>
            <a:ext cx="68861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Team 6135: Winter, 2025</a:t>
            </a:r>
          </a:p>
        </p:txBody>
      </p:sp>
    </p:spTree>
    <p:extLst>
      <p:ext uri="{BB962C8B-B14F-4D97-AF65-F5344CB8AC3E}">
        <p14:creationId xmlns:p14="http://schemas.microsoft.com/office/powerpoint/2010/main" val="40161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 Friendly</dc:creator>
  <cp:lastModifiedBy>Michael L Friendly</cp:lastModifiedBy>
  <cp:revision>2</cp:revision>
  <dcterms:created xsi:type="dcterms:W3CDTF">2025-01-24T15:04:46Z</dcterms:created>
  <dcterms:modified xsi:type="dcterms:W3CDTF">2025-01-24T17:30:04Z</dcterms:modified>
</cp:coreProperties>
</file>