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A7170-6F46-F349-AD6F-4421B5DB7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5A095-AE63-214F-1AE3-DF5CF8875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0581-D629-6C11-D648-0A3FC356B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05B09-82EF-62D7-388B-412E46E5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E2D4A-87C3-4C51-07BA-8A4518D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714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4BCE-F347-BB3F-A27A-A7B663C3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AF9155-491B-047B-F067-63BBF30F76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59599-8A8F-8669-9E39-863BBFECA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95C8E-77FB-A83F-10CF-B7E878DF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46CB-7573-246A-4C97-6E9F9FB7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581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273BD-C359-BDD2-F448-3D95B96A5F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7ED34-5914-3322-C1E2-2120CB183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972B-A4D0-ADC1-3713-B7B655BCD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4992B-E428-96A1-D649-68C64AA7F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A897B-D06A-3124-A282-23D2C46B0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11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5F35C-9453-44A4-FF62-56CBAE2F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2DA22-F9D4-06B2-8B1E-80896E69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C17D3-6065-E0F2-F2AC-FA818076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09C37-ECC3-7FAF-004B-33F1B3C59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150F-8F1B-1358-CF1A-3D504BE2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5894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9896-75FB-488A-39BE-E33D728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7EF9C-2695-33C8-7879-A0DFAF33B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9599D-C8AC-534E-F2C3-511CA95D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633C9-51DF-0A23-601F-DD15329D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B6318-5CA6-E40B-AD60-6769C335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3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21DC-04DF-7373-D44D-18740C0F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99D3-6532-A387-CAF0-9794ABBF1C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2A9C3-A0B4-6BE4-02A9-C57A75D909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5D04B-ED9B-1414-D35F-99D3633F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41C7-7607-C66D-92BF-8AD067AA6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B51BE-BA18-0519-4509-6474FBF0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755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B8D4-D38C-A103-1E61-3A918C34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E4CFF-06A4-349D-3FFB-57F902A6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88A-0312-80E1-2476-394E3FC22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B34C35-9AA7-9E08-3614-A077A50B3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CF8E6-5FE7-CDB7-E3AA-67A060F8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9787E-D2A7-FCB2-FFF0-3B5FCC5D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EA6B97-8471-9B1F-E5E1-0E60CF875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8D9545-E2FD-0507-F17E-E309D2333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5841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CBEDB-C921-F99C-CFF1-33031658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3E738-7AA4-F954-CE69-FD265AD6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D98DB-8585-ED3C-1350-C0CE7260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0F5F6B-ABCF-ABEF-28B9-150A74ED9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19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3983A-E73C-1768-6AB4-CEC7598E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E7A25-AD4E-1253-9BDF-337683A9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1C962-1EF4-69EC-5A87-4964C77A3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858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F282-06A6-79EF-A562-763D4E121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CAFC-6694-5DDC-9AF3-94223B1A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9F4C-6BB2-573B-5D48-64BAAFF7B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09467-B84F-9A2C-B131-1C25691DD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E07AF-61E4-EB43-C550-A18CCA380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7349B-0897-9123-23BA-416ECF68F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05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B9BD-C450-9CBD-00D3-AE1136E08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14D9A-FCDF-ED58-33E5-6B0B4FD2B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C3A73-647D-9903-A7C6-2EC90CA60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15248-B59D-2580-9C3C-BC1012E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0B1D2-63ED-11FA-7160-B975D6C56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4FE502-209D-175D-2C38-B3B97399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94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65D1-80C5-685B-DE31-A9317E420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3C3E5-977C-0958-D3E8-6E9927E07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8D1DC-7AE6-D087-ADC9-B4F79493C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B0FC1-3B67-473B-9492-D74F4FC801D0}" type="datetimeFigureOut">
              <a:rPr lang="en-CA" smtClean="0"/>
              <a:t>2025-01-23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10D9-EC13-1F75-AA69-C75FA27B8B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42DFF-65DE-9710-1531-B85808F88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47BF1-C062-45C7-8592-F8FCAA62EF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743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6DBFCBF-E869-4150-807D-0EA34DD58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AB2AC0-A2AE-6F41-4639-973ECA0C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8000"/>
            <a:ext cx="6143626" cy="1400400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Alberto Cairo</a:t>
            </a:r>
          </a:p>
        </p:txBody>
      </p:sp>
      <p:pic>
        <p:nvPicPr>
          <p:cNvPr id="9" name="Picture 8" descr="A book cover of a book&#10;&#10;Description automatically generated">
            <a:extLst>
              <a:ext uri="{FF2B5EF4-FFF2-40B4-BE49-F238E27FC236}">
                <a16:creationId xmlns:a16="http://schemas.microsoft.com/office/drawing/2014/main" id="{B15CD940-84B0-4426-93F6-DAC888F54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"/>
          <a:stretch/>
        </p:blipFill>
        <p:spPr>
          <a:xfrm>
            <a:off x="3174863" y="0"/>
            <a:ext cx="2952750" cy="3940619"/>
          </a:xfrm>
          <a:custGeom>
            <a:avLst/>
            <a:gdLst/>
            <a:ahLst/>
            <a:cxnLst/>
            <a:rect l="l" t="t" r="r" b="b"/>
            <a:pathLst>
              <a:path w="2952750" h="3940629">
                <a:moveTo>
                  <a:pt x="0" y="0"/>
                </a:moveTo>
                <a:lnTo>
                  <a:pt x="2952750" y="0"/>
                </a:lnTo>
                <a:lnTo>
                  <a:pt x="2952749" y="3847994"/>
                </a:lnTo>
                <a:lnTo>
                  <a:pt x="0" y="3940629"/>
                </a:lnTo>
                <a:close/>
              </a:path>
            </a:pathLst>
          </a:custGeom>
        </p:spPr>
      </p:pic>
      <p:pic>
        <p:nvPicPr>
          <p:cNvPr id="11" name="Picture 10" descr="A book cover with colorful lines&#10;&#10;Description automatically generated">
            <a:extLst>
              <a:ext uri="{FF2B5EF4-FFF2-40B4-BE49-F238E27FC236}">
                <a16:creationId xmlns:a16="http://schemas.microsoft.com/office/drawing/2014/main" id="{1DE8C499-364E-D162-0BEA-3B1F12950C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458"/>
          <a:stretch/>
        </p:blipFill>
        <p:spPr>
          <a:xfrm>
            <a:off x="6254681" y="0"/>
            <a:ext cx="2857499" cy="3842008"/>
          </a:xfrm>
          <a:custGeom>
            <a:avLst/>
            <a:gdLst/>
            <a:ahLst/>
            <a:cxnLst/>
            <a:rect l="l" t="t" r="r" b="b"/>
            <a:pathLst>
              <a:path w="2857499" h="3842018">
                <a:moveTo>
                  <a:pt x="0" y="0"/>
                </a:moveTo>
                <a:lnTo>
                  <a:pt x="2857499" y="0"/>
                </a:lnTo>
                <a:lnTo>
                  <a:pt x="2857499" y="3799815"/>
                </a:lnTo>
                <a:lnTo>
                  <a:pt x="2408465" y="3766458"/>
                </a:lnTo>
                <a:lnTo>
                  <a:pt x="0" y="3842018"/>
                </a:lnTo>
                <a:close/>
              </a:path>
            </a:pathLst>
          </a:custGeom>
        </p:spPr>
      </p:pic>
      <p:pic>
        <p:nvPicPr>
          <p:cNvPr id="7" name="Picture 6" descr="A yellow cover with colorful squares&#10;&#10;Description automatically generated">
            <a:extLst>
              <a:ext uri="{FF2B5EF4-FFF2-40B4-BE49-F238E27FC236}">
                <a16:creationId xmlns:a16="http://schemas.microsoft.com/office/drawing/2014/main" id="{02C45E41-49BA-ECC0-DB4A-0A6F1EF4D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60"/>
          <a:stretch/>
        </p:blipFill>
        <p:spPr>
          <a:xfrm>
            <a:off x="190296" y="-1061"/>
            <a:ext cx="2857499" cy="4026227"/>
          </a:xfrm>
          <a:custGeom>
            <a:avLst/>
            <a:gdLst/>
            <a:ahLst/>
            <a:cxnLst/>
            <a:rect l="l" t="t" r="r" b="b"/>
            <a:pathLst>
              <a:path w="2857499" h="4026237">
                <a:moveTo>
                  <a:pt x="0" y="0"/>
                </a:moveTo>
                <a:lnTo>
                  <a:pt x="2857499" y="0"/>
                </a:lnTo>
                <a:lnTo>
                  <a:pt x="2857499" y="4026237"/>
                </a:lnTo>
                <a:lnTo>
                  <a:pt x="0" y="3813966"/>
                </a:lnTo>
                <a:close/>
              </a:path>
            </a:pathLst>
          </a:custGeom>
        </p:spPr>
      </p:pic>
      <p:pic>
        <p:nvPicPr>
          <p:cNvPr id="13" name="Picture 12" descr="A book cover of a book&#10;&#10;Description automatically generated">
            <a:extLst>
              <a:ext uri="{FF2B5EF4-FFF2-40B4-BE49-F238E27FC236}">
                <a16:creationId xmlns:a16="http://schemas.microsoft.com/office/drawing/2014/main" id="{3E6F14B4-87B3-6B86-A088-4AC925C84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r="7097" b="-2"/>
          <a:stretch/>
        </p:blipFill>
        <p:spPr>
          <a:xfrm>
            <a:off x="9239249" y="10"/>
            <a:ext cx="2952751" cy="4049475"/>
          </a:xfrm>
          <a:custGeom>
            <a:avLst/>
            <a:gdLst/>
            <a:ahLst/>
            <a:cxnLst/>
            <a:rect l="l" t="t" r="r" b="b"/>
            <a:pathLst>
              <a:path w="2952751" h="4049485">
                <a:moveTo>
                  <a:pt x="0" y="0"/>
                </a:moveTo>
                <a:lnTo>
                  <a:pt x="2952751" y="0"/>
                </a:lnTo>
                <a:lnTo>
                  <a:pt x="2952750" y="3940629"/>
                </a:lnTo>
                <a:lnTo>
                  <a:pt x="122465" y="4049485"/>
                </a:lnTo>
                <a:lnTo>
                  <a:pt x="0" y="4040388"/>
                </a:lnTo>
                <a:close/>
              </a:path>
            </a:pathLst>
          </a:cu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6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C877D7A-9EB0-66AA-9E22-6E3EBA6A1F54}"/>
              </a:ext>
            </a:extLst>
          </p:cNvPr>
          <p:cNvSpPr txBox="1"/>
          <p:nvPr/>
        </p:nvSpPr>
        <p:spPr>
          <a:xfrm>
            <a:off x="6981825" y="4656841"/>
            <a:ext cx="29634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Knight Chair in Infographics &amp; Data Visualization, University </a:t>
            </a:r>
            <a:r>
              <a:rPr lang="en-CA">
                <a:solidFill>
                  <a:schemeClr val="bg1"/>
                </a:solidFill>
              </a:rPr>
              <a:t>of Miami</a:t>
            </a:r>
          </a:p>
        </p:txBody>
      </p:sp>
    </p:spTree>
    <p:extLst>
      <p:ext uri="{BB962C8B-B14F-4D97-AF65-F5344CB8AC3E}">
        <p14:creationId xmlns:p14="http://schemas.microsoft.com/office/powerpoint/2010/main" val="60259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Alberto Cairo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2</cp:revision>
  <dcterms:created xsi:type="dcterms:W3CDTF">2025-01-23T17:29:58Z</dcterms:created>
  <dcterms:modified xsi:type="dcterms:W3CDTF">2025-01-23T17:38:18Z</dcterms:modified>
</cp:coreProperties>
</file>