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7"/>
  </p:handout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1380" y="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7" d="100"/>
          <a:sy n="87" d="100"/>
        </p:scale>
        <p:origin x="-2040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BD4FA9-F3CE-45B3-A980-C331C6F1EF65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CD5E95-8CAD-4274-BFFA-CD87442DEA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690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solidFill>
            <a:srgbClr val="002060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D3657-2200-4D14-82C0-10C39B0F0F06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9663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BAF55-A85E-4993-914E-FC1E5AA7DF24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186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816E07-E1DB-44A4-A5E5-9F4B54E8C93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4179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SzPct val="120000"/>
              <a:defRPr sz="2800"/>
            </a:lvl1pPr>
            <a:lvl2pPr>
              <a:defRPr sz="2400"/>
            </a:lvl2pPr>
            <a:lvl3pPr marL="1143000" indent="-228600">
              <a:buClr>
                <a:srgbClr val="00B0F0"/>
              </a:buClr>
              <a:buSzPct val="110000"/>
              <a:buFont typeface="Arial" panose="020B0604020202020204" pitchFamily="34" charset="0"/>
              <a:buChar char="•"/>
              <a:defRPr sz="20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1AD17-B813-4477-8AFE-B1860CC59113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5579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975C0D-5C9E-48CC-8D31-F42D19FA8F7A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2219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143000"/>
            <a:ext cx="40386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57551-0F2B-4F09-86FD-F7994CE83DC5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7015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29D2B2-4200-46B9-96C3-02A55D5FAA00}" type="datetime1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767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FF7722-74E8-497F-A072-89677A2C2373}" type="datetime1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7363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6212E-B46B-426F-AE59-AA326827D9E0}" type="datetime1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46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9B81E8-09EA-4684-A39F-38DE1E49D20C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1098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5CC5F-056C-4047-9A5C-9F5B4BED129B}" type="datetime1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937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  <a:solidFill>
            <a:srgbClr val="002060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3000"/>
            <a:ext cx="8229600" cy="5105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171053-07BD-4A17-AC24-0A22EAA36098}" type="datetime1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1225AB-15B9-4C79-A121-04D1DC7E23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429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0070C0"/>
        </a:buClr>
        <a:buSzPct val="115000"/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FF0000"/>
        </a:buClr>
        <a:buSzPct val="110000"/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hyperlink" Target="https://friendly.github.io/6135/" TargetMode="Externa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117849"/>
            <a:ext cx="7772400" cy="1470025"/>
          </a:xfrm>
        </p:spPr>
        <p:txBody>
          <a:bodyPr/>
          <a:lstStyle/>
          <a:p>
            <a:r>
              <a:rPr lang="en-US" dirty="0"/>
              <a:t>Your Turn: Feedback?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876800"/>
            <a:ext cx="6400800" cy="1752600"/>
          </a:xfrm>
        </p:spPr>
        <p:txBody>
          <a:bodyPr/>
          <a:lstStyle/>
          <a:p>
            <a:r>
              <a:rPr lang="en-US" dirty="0"/>
              <a:t>Michael Friendly</a:t>
            </a:r>
          </a:p>
          <a:p>
            <a:r>
              <a:rPr lang="en-US" dirty="0"/>
              <a:t>Psych 6135</a:t>
            </a:r>
          </a:p>
          <a:p>
            <a:pPr lvl="0"/>
            <a:r>
              <a:rPr lang="en-US" sz="2200" dirty="0">
                <a:solidFill>
                  <a:prstClr val="black">
                    <a:tint val="75000"/>
                  </a:prstClr>
                </a:solidFill>
                <a:hlinkClick r:id="rId2"/>
              </a:rPr>
              <a:t>https://friendly.github.io/6135/</a:t>
            </a:r>
            <a:r>
              <a:rPr lang="en-US" sz="2200" dirty="0">
                <a:solidFill>
                  <a:prstClr val="black">
                    <a:tint val="75000"/>
                  </a:prstClr>
                </a:solidFill>
              </a:rPr>
              <a:t> </a:t>
            </a:r>
            <a:endParaRPr lang="en-US" sz="2400" dirty="0"/>
          </a:p>
          <a:p>
            <a:endParaRPr lang="en-US" dirty="0"/>
          </a:p>
        </p:txBody>
      </p:sp>
      <p:pic>
        <p:nvPicPr>
          <p:cNvPr id="5" name="Picture 4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7E3908EC-7680-4EBC-852B-C75F533924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664" y="457199"/>
            <a:ext cx="4343400" cy="2371725"/>
          </a:xfrm>
          <a:prstGeom prst="rect">
            <a:avLst/>
          </a:prstGeom>
        </p:spPr>
      </p:pic>
      <p:pic>
        <p:nvPicPr>
          <p:cNvPr id="4" name="Picture 3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28158730-E46C-6690-DF83-69CEC60AFBD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4876799"/>
            <a:ext cx="1063537" cy="1224000"/>
          </a:xfrm>
          <a:prstGeom prst="rect">
            <a:avLst/>
          </a:prstGeom>
        </p:spPr>
      </p:pic>
      <p:pic>
        <p:nvPicPr>
          <p:cNvPr id="6" name="Picture 5" descr="A hexagon with a head and icons&#10;&#10;Description automatically generated">
            <a:extLst>
              <a:ext uri="{FF2B5EF4-FFF2-40B4-BE49-F238E27FC236}">
                <a16:creationId xmlns:a16="http://schemas.microsoft.com/office/drawing/2014/main" id="{1C596898-653C-3A13-52CE-2BA65B218E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4328" y="4876799"/>
            <a:ext cx="1063537" cy="122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4656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Overall impression of 6135?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</a:t>
            </a:r>
            <a:r>
              <a:rPr lang="en-US" dirty="0">
                <a:solidFill>
                  <a:srgbClr val="FF0000"/>
                </a:solidFill>
              </a:rPr>
              <a:t>topics</a:t>
            </a:r>
            <a:r>
              <a:rPr lang="en-US" dirty="0"/>
              <a:t> were the most/least interesting?</a:t>
            </a:r>
          </a:p>
          <a:p>
            <a:r>
              <a:rPr lang="en-US" dirty="0"/>
              <a:t>What course </a:t>
            </a:r>
            <a:r>
              <a:rPr lang="en-US" dirty="0">
                <a:solidFill>
                  <a:srgbClr val="FF0000"/>
                </a:solidFill>
              </a:rPr>
              <a:t>aspects</a:t>
            </a:r>
            <a:r>
              <a:rPr lang="en-US" dirty="0"/>
              <a:t> did you learn most/least from?</a:t>
            </a:r>
          </a:p>
          <a:p>
            <a:pPr lvl="1"/>
            <a:r>
              <a:rPr lang="en-US" dirty="0"/>
              <a:t>Lectures / readings / prep for presentations / … </a:t>
            </a:r>
          </a:p>
          <a:p>
            <a:r>
              <a:rPr lang="en-US" dirty="0"/>
              <a:t>How did you use the course </a:t>
            </a:r>
            <a:r>
              <a:rPr lang="en-US" dirty="0">
                <a:solidFill>
                  <a:srgbClr val="FF0000"/>
                </a:solidFill>
              </a:rPr>
              <a:t>materials</a:t>
            </a:r>
            <a:r>
              <a:rPr lang="en-US" dirty="0"/>
              <a:t> on the web?</a:t>
            </a:r>
          </a:p>
          <a:p>
            <a:pPr lvl="1"/>
            <a:r>
              <a:rPr lang="en-US" dirty="0"/>
              <a:t>Lecture notes?</a:t>
            </a:r>
          </a:p>
          <a:p>
            <a:pPr lvl="1"/>
            <a:r>
              <a:rPr lang="en-US" dirty="0"/>
              <a:t>Readings?</a:t>
            </a:r>
          </a:p>
          <a:p>
            <a:pPr lvl="1"/>
            <a:r>
              <a:rPr lang="en-US" dirty="0"/>
              <a:t>Resources?</a:t>
            </a:r>
          </a:p>
          <a:p>
            <a:r>
              <a:rPr lang="en-US" dirty="0"/>
              <a:t>How does this relate to your own work?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508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What could have been done differently?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Topics:</a:t>
            </a:r>
          </a:p>
          <a:p>
            <a:pPr lvl="1"/>
            <a:r>
              <a:rPr lang="en-US" dirty="0"/>
              <a:t>More of X?</a:t>
            </a:r>
          </a:p>
          <a:p>
            <a:pPr lvl="1"/>
            <a:r>
              <a:rPr lang="en-US" dirty="0"/>
              <a:t>Less of Y?</a:t>
            </a:r>
          </a:p>
          <a:p>
            <a:r>
              <a:rPr lang="en-US" dirty="0"/>
              <a:t>Hands on stuff?</a:t>
            </a:r>
          </a:p>
          <a:p>
            <a:pPr lvl="1"/>
            <a:r>
              <a:rPr lang="en-US" dirty="0"/>
              <a:t>More time showing coding in R/</a:t>
            </a:r>
            <a:r>
              <a:rPr lang="en-US" dirty="0" err="1"/>
              <a:t>Rstudio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More exercises/examples/mini-assignments?</a:t>
            </a:r>
          </a:p>
          <a:p>
            <a:r>
              <a:rPr lang="en-US" dirty="0"/>
              <a:t>More ‘active learning’ components?</a:t>
            </a:r>
          </a:p>
          <a:p>
            <a:pPr lvl="1"/>
            <a:r>
              <a:rPr lang="en-US" dirty="0"/>
              <a:t>Class demos, participation activities?</a:t>
            </a:r>
          </a:p>
          <a:p>
            <a:pPr lvl="1"/>
            <a:r>
              <a:rPr lang="en-US" dirty="0"/>
              <a:t>Graph critiques? Could this be a class activity?</a:t>
            </a:r>
          </a:p>
          <a:p>
            <a:r>
              <a:rPr lang="en-US" dirty="0"/>
              <a:t>Evaluation:</a:t>
            </a:r>
          </a:p>
          <a:p>
            <a:pPr lvl="1"/>
            <a:r>
              <a:rPr lang="en-US" dirty="0"/>
              <a:t>Something other than mini-</a:t>
            </a:r>
            <a:r>
              <a:rPr lang="en-US" dirty="0" err="1"/>
              <a:t>pres</a:t>
            </a:r>
            <a:r>
              <a:rPr lang="en-US" dirty="0"/>
              <a:t> / presentation / paper?</a:t>
            </a:r>
          </a:p>
          <a:p>
            <a:pPr lvl="1"/>
            <a:r>
              <a:rPr lang="en-US" dirty="0"/>
              <a:t>Re-weight components?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5534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Future of data visualization?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think are important or hot topics for the future?</a:t>
            </a:r>
          </a:p>
          <a:p>
            <a:pPr lvl="1"/>
            <a:r>
              <a:rPr lang="en-US" dirty="0"/>
              <a:t>Areas of application?</a:t>
            </a:r>
          </a:p>
          <a:p>
            <a:pPr lvl="1"/>
            <a:r>
              <a:rPr lang="en-US" dirty="0"/>
              <a:t>New methods?</a:t>
            </a:r>
          </a:p>
          <a:p>
            <a:r>
              <a:rPr lang="en-US" dirty="0"/>
              <a:t>What would be good topics for next 6135?</a:t>
            </a:r>
          </a:p>
          <a:p>
            <a:r>
              <a:rPr lang="en-US" dirty="0"/>
              <a:t>What excites you?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298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1225AB-15B9-4C79-A121-04D1DC7E2307}" type="slidenum">
              <a:rPr lang="en-US" smtClean="0"/>
              <a:t>5</a:t>
            </a:fld>
            <a:endParaRPr lang="en-US"/>
          </a:p>
        </p:txBody>
      </p:sp>
      <p:pic>
        <p:nvPicPr>
          <p:cNvPr id="1026" name="Picture 2" descr="C:\Dropbox\Documents\6135\_site\images\thank-you-animation.gif"/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17585"/>
            <a:ext cx="6096000" cy="6096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8442657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814</TotalTime>
  <Words>196</Words>
  <Application>Microsoft Office PowerPoint</Application>
  <PresentationFormat>On-screen Show (4:3)</PresentationFormat>
  <Paragraphs>36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Wingdings</vt:lpstr>
      <vt:lpstr>1_Office Theme</vt:lpstr>
      <vt:lpstr>Your Turn: Feedback?</vt:lpstr>
      <vt:lpstr>Overall impression of 6135?</vt:lpstr>
      <vt:lpstr>What could have been done differently?</vt:lpstr>
      <vt:lpstr>Future of data visualization?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Psychology of Data Visualization Psych 6135</dc:title>
  <dc:creator>Michael Friendly</dc:creator>
  <cp:lastModifiedBy>Michael L Friendly</cp:lastModifiedBy>
  <cp:revision>22</cp:revision>
  <dcterms:created xsi:type="dcterms:W3CDTF">2017-10-14T20:35:56Z</dcterms:created>
  <dcterms:modified xsi:type="dcterms:W3CDTF">2024-04-02T22:48:15Z</dcterms:modified>
</cp:coreProperties>
</file>