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56" r:id="rId2"/>
    <p:sldId id="261" r:id="rId3"/>
    <p:sldId id="258" r:id="rId4"/>
    <p:sldId id="257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riendly.github.io/613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velup.gitconnected.com/chat-with-graphs-intelligently-969af38516b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hat-with-graph.streamlit.app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AI &amp; </a:t>
            </a:r>
            <a:r>
              <a:rPr lang="en-US" dirty="0" err="1"/>
              <a:t>Dataviz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http://friendly.github.io/6135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4" descr="A hexagon with a head and icons&#10;&#10;Description automatically generated">
            <a:extLst>
              <a:ext uri="{FF2B5EF4-FFF2-40B4-BE49-F238E27FC236}">
                <a16:creationId xmlns:a16="http://schemas.microsoft.com/office/drawing/2014/main" id="{05F41EF4-BD83-98E2-85BD-C5411E2B7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64734"/>
            <a:ext cx="1589050" cy="1828800"/>
          </a:xfrm>
          <a:prstGeom prst="rect">
            <a:avLst/>
          </a:prstGeom>
        </p:spPr>
      </p:pic>
      <p:pic>
        <p:nvPicPr>
          <p:cNvPr id="6" name="Picture 5" descr="A hexagon with a head and icons&#10;&#10;Description automatically generated">
            <a:extLst>
              <a:ext uri="{FF2B5EF4-FFF2-40B4-BE49-F238E27FC236}">
                <a16:creationId xmlns:a16="http://schemas.microsoft.com/office/drawing/2014/main" id="{6A407D15-E339-1F22-8271-0D2324929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150" y="4164734"/>
            <a:ext cx="15890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02B1-C1CD-284A-1906-39605AF2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can AI help in </a:t>
            </a:r>
            <a:r>
              <a:rPr lang="en-CA" dirty="0" err="1"/>
              <a:t>datavis</a:t>
            </a:r>
            <a:r>
              <a:rPr lang="en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1780-02F1-11A1-F72F-8E4D08F0D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Graph description: generate ALT text for visually impaired</a:t>
            </a:r>
          </a:p>
          <a:p>
            <a:r>
              <a:rPr lang="en-CA" dirty="0"/>
              <a:t>Graph construction: co-pilots for data analysis</a:t>
            </a:r>
          </a:p>
          <a:p>
            <a:r>
              <a:rPr lang="en-CA" dirty="0"/>
              <a:t>What else?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C95C3-6800-7541-4F80-5D89AA8B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6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C7F4-3379-D349-9E95-AFD05EEE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What is this graph?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B85DE6-7C1B-6A37-AD77-239E6784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chart showing a number of small colored dots&#10;&#10;Description automatically generated">
            <a:extLst>
              <a:ext uri="{FF2B5EF4-FFF2-40B4-BE49-F238E27FC236}">
                <a16:creationId xmlns:a16="http://schemas.microsoft.com/office/drawing/2014/main" id="{63D4DC57-3F42-97B0-4818-BB8487B8E3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611168"/>
            <a:ext cx="8001000" cy="47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4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D95CA7-262A-B352-1692-F8E32260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ChatGraph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5E7ED-9738-2C30-D06B-4FC2B2F0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BBBC7C8-AFDD-2FDD-D1D6-D9CF7883C6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531987"/>
            <a:ext cx="7863840" cy="4868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4E8E6-785E-8E21-0CAF-33F658873A63}"/>
              </a:ext>
            </a:extLst>
          </p:cNvPr>
          <p:cNvSpPr txBox="1"/>
          <p:nvPr/>
        </p:nvSpPr>
        <p:spPr>
          <a:xfrm>
            <a:off x="762000" y="6356350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See: </a:t>
            </a:r>
            <a:r>
              <a:rPr lang="en-CA" sz="1600" dirty="0">
                <a:hlinkClick r:id="rId3"/>
              </a:rPr>
              <a:t>https://levelup.gitconnected.com/chat-with-graphs-intelligently-969af38516b2</a:t>
            </a:r>
            <a:r>
              <a:rPr lang="en-CA" sz="16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EDAA0-2A81-C839-A769-659DE7450D10}"/>
              </a:ext>
            </a:extLst>
          </p:cNvPr>
          <p:cNvSpPr txBox="1"/>
          <p:nvPr/>
        </p:nvSpPr>
        <p:spPr>
          <a:xfrm>
            <a:off x="457200" y="10668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App: </a:t>
            </a:r>
            <a:r>
              <a:rPr lang="en-CA" dirty="0">
                <a:hlinkClick r:id="rId4"/>
              </a:rPr>
              <a:t>https://chat-with-graph.streamlit.app/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699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F8EC-D79B-B476-7C25-287ED8EB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Complicated bar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2CCC5-C955-ED4E-968D-7ED0F048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graph of vaccinations&#10;&#10;Description automatically generated">
            <a:extLst>
              <a:ext uri="{FF2B5EF4-FFF2-40B4-BE49-F238E27FC236}">
                <a16:creationId xmlns:a16="http://schemas.microsoft.com/office/drawing/2014/main" id="{93C19BE9-4636-C90C-54A8-39D1006F8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89" y="3301817"/>
            <a:ext cx="4895850" cy="3454294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F36CA61-4040-1A82-A944-26D3207CC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4771429" cy="2219048"/>
          </a:xfrm>
          <a:prstGeom prst="rect">
            <a:avLst/>
          </a:prstGeo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3B240C7-4E7C-B76A-17D3-DBFFC39E5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821" y="3301817"/>
            <a:ext cx="3276190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6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9FE3-40FF-9420-C158-A09E31C3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Radial network 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F41A4C-A3A5-A7F5-DDBC-8ED6C788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A836772-1343-0678-8EC8-22F82D0B9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373838"/>
            <a:ext cx="6752381" cy="2209524"/>
          </a:xfrm>
          <a:prstGeom prst="rect">
            <a:avLst/>
          </a:prstGeom>
        </p:spPr>
      </p:pic>
      <p:pic>
        <p:nvPicPr>
          <p:cNvPr id="5" name="Picture 4" descr="A close-up of a diagram&#10;&#10;Description automatically generated">
            <a:extLst>
              <a:ext uri="{FF2B5EF4-FFF2-40B4-BE49-F238E27FC236}">
                <a16:creationId xmlns:a16="http://schemas.microsoft.com/office/drawing/2014/main" id="{530CBA95-EFA9-E79F-9656-7A532EF54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96759"/>
            <a:ext cx="3984834" cy="372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003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</TotalTime>
  <Words>80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1_Office Theme</vt:lpstr>
      <vt:lpstr>AI &amp; Dataviz</vt:lpstr>
      <vt:lpstr>How can AI help in datavis?</vt:lpstr>
      <vt:lpstr>What is this graph?</vt:lpstr>
      <vt:lpstr>ChatGraph</vt:lpstr>
      <vt:lpstr>Complicated bar chart</vt:lpstr>
      <vt:lpstr>Radial network diagram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19</cp:revision>
  <dcterms:created xsi:type="dcterms:W3CDTF">2017-10-14T20:35:56Z</dcterms:created>
  <dcterms:modified xsi:type="dcterms:W3CDTF">2024-02-01T15:46:27Z</dcterms:modified>
</cp:coreProperties>
</file>