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701" r:id="rId2"/>
    <p:sldMasterId id="2147483704" r:id="rId3"/>
    <p:sldMasterId id="2147483707" r:id="rId4"/>
    <p:sldMasterId id="2147483763" r:id="rId5"/>
  </p:sldMasterIdLst>
  <p:notesMasterIdLst>
    <p:notesMasterId r:id="rId23"/>
  </p:notesMasterIdLst>
  <p:sldIdLst>
    <p:sldId id="256" r:id="rId6"/>
    <p:sldId id="269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70" r:id="rId15"/>
    <p:sldId id="264" r:id="rId16"/>
    <p:sldId id="271" r:id="rId17"/>
    <p:sldId id="265" r:id="rId18"/>
    <p:sldId id="266" r:id="rId19"/>
    <p:sldId id="267" r:id="rId20"/>
    <p:sldId id="268" r:id="rId21"/>
    <p:sldId id="27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2EA"/>
    <a:srgbClr val="9C93B5"/>
    <a:srgbClr val="887F47"/>
    <a:srgbClr val="2A3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905" autoAdjust="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tney Chan" userId="81aeabd47132074f" providerId="LiveId" clId="{FB543FCE-63B5-4D98-91EE-19D2B4077D1E}"/>
    <pc:docChg chg="modSld">
      <pc:chgData name="Courtney Chan" userId="81aeabd47132074f" providerId="LiveId" clId="{FB543FCE-63B5-4D98-91EE-19D2B4077D1E}" dt="2025-01-28T19:45:39.671" v="7" actId="20577"/>
      <pc:docMkLst>
        <pc:docMk/>
      </pc:docMkLst>
      <pc:sldChg chg="modNotesTx">
        <pc:chgData name="Courtney Chan" userId="81aeabd47132074f" providerId="LiveId" clId="{FB543FCE-63B5-4D98-91EE-19D2B4077D1E}" dt="2025-01-28T19:45:22.413" v="0" actId="20577"/>
        <pc:sldMkLst>
          <pc:docMk/>
          <pc:sldMk cId="0" sldId="257"/>
        </pc:sldMkLst>
      </pc:sldChg>
      <pc:sldChg chg="modNotesTx">
        <pc:chgData name="Courtney Chan" userId="81aeabd47132074f" providerId="LiveId" clId="{FB543FCE-63B5-4D98-91EE-19D2B4077D1E}" dt="2025-01-28T19:45:25.650" v="1" actId="20577"/>
        <pc:sldMkLst>
          <pc:docMk/>
          <pc:sldMk cId="0" sldId="258"/>
        </pc:sldMkLst>
      </pc:sldChg>
      <pc:sldChg chg="modNotesTx">
        <pc:chgData name="Courtney Chan" userId="81aeabd47132074f" providerId="LiveId" clId="{FB543FCE-63B5-4D98-91EE-19D2B4077D1E}" dt="2025-01-28T19:45:28.986" v="2" actId="20577"/>
        <pc:sldMkLst>
          <pc:docMk/>
          <pc:sldMk cId="0" sldId="259"/>
        </pc:sldMkLst>
      </pc:sldChg>
      <pc:sldChg chg="modNotesTx">
        <pc:chgData name="Courtney Chan" userId="81aeabd47132074f" providerId="LiveId" clId="{FB543FCE-63B5-4D98-91EE-19D2B4077D1E}" dt="2025-01-28T19:45:33.062" v="4" actId="20577"/>
        <pc:sldMkLst>
          <pc:docMk/>
          <pc:sldMk cId="0" sldId="261"/>
        </pc:sldMkLst>
      </pc:sldChg>
      <pc:sldChg chg="modNotesTx">
        <pc:chgData name="Courtney Chan" userId="81aeabd47132074f" providerId="LiveId" clId="{FB543FCE-63B5-4D98-91EE-19D2B4077D1E}" dt="2025-01-28T19:45:35.140" v="5" actId="20577"/>
        <pc:sldMkLst>
          <pc:docMk/>
          <pc:sldMk cId="0" sldId="262"/>
        </pc:sldMkLst>
      </pc:sldChg>
      <pc:sldChg chg="modNotesTx">
        <pc:chgData name="Courtney Chan" userId="81aeabd47132074f" providerId="LiveId" clId="{FB543FCE-63B5-4D98-91EE-19D2B4077D1E}" dt="2025-01-28T19:45:37.573" v="6" actId="20577"/>
        <pc:sldMkLst>
          <pc:docMk/>
          <pc:sldMk cId="0" sldId="263"/>
        </pc:sldMkLst>
      </pc:sldChg>
      <pc:sldChg chg="modNotesTx">
        <pc:chgData name="Courtney Chan" userId="81aeabd47132074f" providerId="LiveId" clId="{FB543FCE-63B5-4D98-91EE-19D2B4077D1E}" dt="2025-01-28T19:45:39.671" v="7" actId="20577"/>
        <pc:sldMkLst>
          <pc:docMk/>
          <pc:sldMk cId="3461891530" sldId="27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D0-469C-8636-B92838072B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D0-469C-8636-B92838072B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D0-469C-8636-B92838072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8654095"/>
        <c:axId val="908655535"/>
      </c:barChart>
      <c:catAx>
        <c:axId val="90865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655535"/>
        <c:crosses val="autoZero"/>
        <c:auto val="1"/>
        <c:lblAlgn val="ctr"/>
        <c:lblOffset val="100"/>
        <c:noMultiLvlLbl val="0"/>
      </c:catAx>
      <c:valAx>
        <c:axId val="90865553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654095"/>
        <c:crosses val="autoZero"/>
        <c:crossBetween val="between"/>
      </c:valAx>
      <c:spPr>
        <a:solidFill>
          <a:schemeClr val="accent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rgbClr val="9C93B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B-4539-8B6B-ACCBD3482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887F47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8B-4539-8B6B-ACCBD3482F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Asian</c:v>
                </c:pt>
              </c:strCache>
            </c:strRef>
          </c:tx>
          <c:spPr>
            <a:solidFill>
              <a:srgbClr val="2A385B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8B-4539-8B6B-ACCBD3482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8654095"/>
        <c:axId val="908655535"/>
      </c:barChart>
      <c:catAx>
        <c:axId val="90865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655535"/>
        <c:crosses val="autoZero"/>
        <c:auto val="1"/>
        <c:lblAlgn val="ctr"/>
        <c:lblOffset val="100"/>
        <c:noMultiLvlLbl val="0"/>
      </c:catAx>
      <c:valAx>
        <c:axId val="908655535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654095"/>
        <c:crosses val="autoZero"/>
        <c:crossBetween val="between"/>
      </c:valAx>
      <c:spPr>
        <a:solidFill>
          <a:srgbClr val="FAF2EA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Verdana Pro Black" panose="020B0A04030504040204" pitchFamily="34" charset="0"/>
        <a:ea typeface="Verdana Pro Black" panose="020B0A04030504040204" pitchFamily="34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eb51520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eb51520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eb51520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eb51520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eb51520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eb51520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eb515202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eb515202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eb51520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eb51520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eaf2aeb3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eaf2aeb3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eaf2aeb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eaf2aeb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eaf2aeb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eaf2aeb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eb515202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eb515202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af2aeb3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eaf2aeb3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eaf2aeb3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eaf2aeb3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af2aeb3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eaf2aeb3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934225"/>
            <a:ext cx="5027700" cy="25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2675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322152" y="4160396"/>
            <a:ext cx="356213" cy="45674"/>
            <a:chOff x="1343600" y="1175650"/>
            <a:chExt cx="517075" cy="66300"/>
          </a:xfrm>
        </p:grpSpPr>
        <p:sp>
          <p:nvSpPr>
            <p:cNvPr id="12" name="Google Shape;12;p2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60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65788"/>
            <a:ext cx="6576000" cy="17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5" name="Google Shape;275;p11"/>
          <p:cNvSpPr txBox="1">
            <a:spLocks noGrp="1"/>
          </p:cNvSpPr>
          <p:nvPr>
            <p:ph type="subTitle" idx="1"/>
          </p:nvPr>
        </p:nvSpPr>
        <p:spPr>
          <a:xfrm>
            <a:off x="1284000" y="31806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76" name="Google Shape;276;p11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277" name="Google Shape;277;p1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5400000" flipH="1">
            <a:off x="8252802" y="956296"/>
            <a:ext cx="356213" cy="45674"/>
            <a:chOff x="1343600" y="1175650"/>
            <a:chExt cx="517075" cy="66300"/>
          </a:xfrm>
        </p:grpSpPr>
        <p:sp>
          <p:nvSpPr>
            <p:cNvPr id="281" name="Google Shape;281;p1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8252799" y="4247858"/>
            <a:ext cx="356252" cy="356252"/>
            <a:chOff x="5241900" y="351525"/>
            <a:chExt cx="845400" cy="845400"/>
          </a:xfrm>
        </p:grpSpPr>
        <p:sp>
          <p:nvSpPr>
            <p:cNvPr id="288" name="Google Shape;288;p11"/>
            <p:cNvSpPr/>
            <p:nvPr/>
          </p:nvSpPr>
          <p:spPr>
            <a:xfrm>
              <a:off x="5241900" y="351525"/>
              <a:ext cx="845400" cy="845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5426925" y="472350"/>
              <a:ext cx="551400" cy="5514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5823525" y="883125"/>
              <a:ext cx="154800" cy="154800"/>
            </a:xfrm>
            <a:prstGeom prst="teardrop">
              <a:avLst>
                <a:gd name="adj" fmla="val 1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5521510" y="853125"/>
              <a:ext cx="286200" cy="214800"/>
            </a:xfrm>
            <a:prstGeom prst="parallelogram">
              <a:avLst>
                <a:gd name="adj" fmla="val 11269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92" name="Google Shape;292;p11"/>
            <p:cNvSpPr/>
            <p:nvPr/>
          </p:nvSpPr>
          <p:spPr>
            <a:xfrm>
              <a:off x="5342925" y="855500"/>
              <a:ext cx="84000" cy="84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293" name="Google Shape;293;p11"/>
            <p:cNvCxnSpPr/>
            <p:nvPr/>
          </p:nvCxnSpPr>
          <p:spPr>
            <a:xfrm>
              <a:off x="5365726" y="410650"/>
              <a:ext cx="0" cy="26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4" name="Google Shape;294;p11"/>
          <p:cNvCxnSpPr/>
          <p:nvPr/>
        </p:nvCxnSpPr>
        <p:spPr>
          <a:xfrm>
            <a:off x="8430913" y="1952425"/>
            <a:ext cx="0" cy="18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074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2"/>
          </p:nvPr>
        </p:nvSpPr>
        <p:spPr>
          <a:xfrm>
            <a:off x="720000" y="1394253"/>
            <a:ext cx="2305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/>
          </p:nvPr>
        </p:nvSpPr>
        <p:spPr>
          <a:xfrm>
            <a:off x="3419271" y="1394253"/>
            <a:ext cx="2305500" cy="7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4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/>
          </p:nvPr>
        </p:nvSpPr>
        <p:spPr>
          <a:xfrm>
            <a:off x="720000" y="3244103"/>
            <a:ext cx="23055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/>
          </p:nvPr>
        </p:nvSpPr>
        <p:spPr>
          <a:xfrm>
            <a:off x="3419271" y="3244103"/>
            <a:ext cx="23055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9"/>
          </p:nvPr>
        </p:nvSpPr>
        <p:spPr>
          <a:xfrm>
            <a:off x="6118549" y="1394253"/>
            <a:ext cx="23055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13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title" idx="14"/>
          </p:nvPr>
        </p:nvSpPr>
        <p:spPr>
          <a:xfrm>
            <a:off x="6118549" y="3244103"/>
            <a:ext cx="23055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311" name="Google Shape;311;p1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314" name="Google Shape;314;p13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315" name="Google Shape;315;p1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318" name="Google Shape;318;p13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13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13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321" name="Google Shape;321;p1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327" name="Google Shape;327;p13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328" name="Google Shape;328;p1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13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335" name="Google Shape;335;p1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339" name="Google Shape;339;p13"/>
          <p:cNvGrpSpPr/>
          <p:nvPr/>
        </p:nvGrpSpPr>
        <p:grpSpPr>
          <a:xfrm>
            <a:off x="8505549" y="4503784"/>
            <a:ext cx="356279" cy="356279"/>
            <a:chOff x="151500" y="5133000"/>
            <a:chExt cx="1123200" cy="1123200"/>
          </a:xfrm>
        </p:grpSpPr>
        <p:sp>
          <p:nvSpPr>
            <p:cNvPr id="340" name="Google Shape;340;p1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341" name="Google Shape;341;p1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3" name="Google Shape;343;p1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44" name="Google Shape;344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46" name="Google Shape;346;p1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8" name="Google Shape;348;p1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51" name="Google Shape;351;p1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352" name="Google Shape;352;p13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40636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 txBox="1">
            <a:spLocks noGrp="1"/>
          </p:cNvSpPr>
          <p:nvPr>
            <p:ph type="title"/>
          </p:nvPr>
        </p:nvSpPr>
        <p:spPr>
          <a:xfrm>
            <a:off x="713100" y="1189050"/>
            <a:ext cx="5175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5" name="Google Shape;355;p14"/>
          <p:cNvSpPr txBox="1">
            <a:spLocks noGrp="1"/>
          </p:cNvSpPr>
          <p:nvPr>
            <p:ph type="subTitle" idx="1"/>
          </p:nvPr>
        </p:nvSpPr>
        <p:spPr>
          <a:xfrm>
            <a:off x="713100" y="3153450"/>
            <a:ext cx="51756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6" name="Google Shape;356;p14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357" name="Google Shape;357;p1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7708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>
            <a:spLocks noGrp="1"/>
          </p:cNvSpPr>
          <p:nvPr>
            <p:ph type="title"/>
          </p:nvPr>
        </p:nvSpPr>
        <p:spPr>
          <a:xfrm>
            <a:off x="4070700" y="335625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2" name="Google Shape;362;p15"/>
          <p:cNvSpPr txBox="1">
            <a:spLocks noGrp="1"/>
          </p:cNvSpPr>
          <p:nvPr>
            <p:ph type="subTitle" idx="1"/>
          </p:nvPr>
        </p:nvSpPr>
        <p:spPr>
          <a:xfrm>
            <a:off x="1766225" y="1017675"/>
            <a:ext cx="6664500" cy="2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363" name="Google Shape;363;p15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5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5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366" name="Google Shape;366;p1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367" name="Google Shape;367;p1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69" name="Google Shape;369;p1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370" name="Google Shape;370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2" name="Google Shape;372;p1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1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4" name="Google Shape;374;p1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375" name="Google Shape;375;p1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1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7" name="Google Shape;377;p1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378" name="Google Shape;378;p15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9" name="Google Shape;379;p15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380" name="Google Shape;380;p1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381" name="Google Shape;381;p1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385" name="Google Shape;385;p1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386" name="Google Shape;386;p1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387" name="Google Shape;387;p1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388" name="Google Shape;388;p15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389" name="Google Shape;389;p1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8797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6"/>
          <p:cNvSpPr txBox="1">
            <a:spLocks noGrp="1"/>
          </p:cNvSpPr>
          <p:nvPr>
            <p:ph type="title"/>
          </p:nvPr>
        </p:nvSpPr>
        <p:spPr>
          <a:xfrm>
            <a:off x="720000" y="1249225"/>
            <a:ext cx="4000800" cy="1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3" name="Google Shape;393;p16"/>
          <p:cNvSpPr txBox="1">
            <a:spLocks noGrp="1"/>
          </p:cNvSpPr>
          <p:nvPr>
            <p:ph type="subTitle" idx="1"/>
          </p:nvPr>
        </p:nvSpPr>
        <p:spPr>
          <a:xfrm>
            <a:off x="720000" y="2949220"/>
            <a:ext cx="4000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94" name="Google Shape;394;p16"/>
          <p:cNvGrpSpPr/>
          <p:nvPr/>
        </p:nvGrpSpPr>
        <p:grpSpPr>
          <a:xfrm>
            <a:off x="713100" y="532912"/>
            <a:ext cx="154800" cy="238800"/>
            <a:chOff x="770225" y="422500"/>
            <a:chExt cx="154800" cy="238800"/>
          </a:xfrm>
        </p:grpSpPr>
        <p:cxnSp>
          <p:nvCxnSpPr>
            <p:cNvPr id="395" name="Google Shape;395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1" name="Google Shape;401;p16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402" name="Google Shape;402;p1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405" name="Google Shape;405;p16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406" name="Google Shape;406;p1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412" name="Google Shape;412;p16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413" name="Google Shape;413;p1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1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1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1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1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1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9" name="Google Shape;419;p16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420" name="Google Shape;420;p1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424" name="Google Shape;424;p16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425" name="Google Shape;425;p16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6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4551185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7"/>
          <p:cNvSpPr txBox="1">
            <a:spLocks noGrp="1"/>
          </p:cNvSpPr>
          <p:nvPr>
            <p:ph type="title"/>
          </p:nvPr>
        </p:nvSpPr>
        <p:spPr>
          <a:xfrm>
            <a:off x="720000" y="1543400"/>
            <a:ext cx="3254100" cy="9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17"/>
          <p:cNvSpPr txBox="1">
            <a:spLocks noGrp="1"/>
          </p:cNvSpPr>
          <p:nvPr>
            <p:ph type="subTitle" idx="1"/>
          </p:nvPr>
        </p:nvSpPr>
        <p:spPr>
          <a:xfrm>
            <a:off x="720000" y="2631425"/>
            <a:ext cx="32541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0" name="Google Shape;430;p17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431" name="Google Shape;431;p1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0011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5176800" y="2005068"/>
            <a:ext cx="32541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6" name="Google Shape;436;p18"/>
          <p:cNvSpPr txBox="1">
            <a:spLocks noGrp="1"/>
          </p:cNvSpPr>
          <p:nvPr>
            <p:ph type="subTitle" idx="1"/>
          </p:nvPr>
        </p:nvSpPr>
        <p:spPr>
          <a:xfrm>
            <a:off x="5176800" y="2631425"/>
            <a:ext cx="32541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37" name="Google Shape;437;p18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438" name="Google Shape;438;p1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25041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9"/>
          <p:cNvSpPr txBox="1">
            <a:spLocks noGrp="1"/>
          </p:cNvSpPr>
          <p:nvPr>
            <p:ph type="title"/>
          </p:nvPr>
        </p:nvSpPr>
        <p:spPr>
          <a:xfrm>
            <a:off x="720000" y="2005075"/>
            <a:ext cx="32541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1"/>
          </p:nvPr>
        </p:nvSpPr>
        <p:spPr>
          <a:xfrm>
            <a:off x="720000" y="2631425"/>
            <a:ext cx="3254100" cy="108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4" name="Google Shape;444;p19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445" name="Google Shape;445;p1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46" name="Google Shape;446;p1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448" name="Google Shape;448;p19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449" name="Google Shape;449;p19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19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230114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0"/>
          <p:cNvSpPr txBox="1">
            <a:spLocks noGrp="1"/>
          </p:cNvSpPr>
          <p:nvPr>
            <p:ph type="body" idx="1"/>
          </p:nvPr>
        </p:nvSpPr>
        <p:spPr>
          <a:xfrm>
            <a:off x="720000" y="1533450"/>
            <a:ext cx="37188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3" name="Google Shape;453;p20"/>
          <p:cNvSpPr txBox="1">
            <a:spLocks noGrp="1"/>
          </p:cNvSpPr>
          <p:nvPr>
            <p:ph type="body" idx="2"/>
          </p:nvPr>
        </p:nvSpPr>
        <p:spPr>
          <a:xfrm>
            <a:off x="4705112" y="1533450"/>
            <a:ext cx="3718800" cy="30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20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456" name="Google Shape;456;p2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459" name="Google Shape;459;p20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20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20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462" name="Google Shape;462;p2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64" name="Google Shape;464;p2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468" name="Google Shape;468;p20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469" name="Google Shape;469;p2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4" name="Google Shape;474;p2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5" name="Google Shape;475;p20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476" name="Google Shape;476;p2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480" name="Google Shape;480;p20"/>
          <p:cNvGrpSpPr/>
          <p:nvPr/>
        </p:nvGrpSpPr>
        <p:grpSpPr>
          <a:xfrm>
            <a:off x="8505549" y="4503784"/>
            <a:ext cx="356279" cy="356279"/>
            <a:chOff x="151500" y="5133000"/>
            <a:chExt cx="1123200" cy="1123200"/>
          </a:xfrm>
        </p:grpSpPr>
        <p:sp>
          <p:nvSpPr>
            <p:cNvPr id="481" name="Google Shape;481;p2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482" name="Google Shape;482;p2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3" name="Google Shape;483;p2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4" name="Google Shape;484;p2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85" name="Google Shape;485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7" name="Google Shape;487;p2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2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89" name="Google Shape;489;p2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90" name="Google Shape;490;p2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2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2" name="Google Shape;492;p2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493" name="Google Shape;493;p20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29177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720000" y="2178775"/>
            <a:ext cx="44235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219625"/>
            <a:ext cx="442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720000" y="3520025"/>
            <a:ext cx="4423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23" name="Google Shape;23;p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247503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title" idx="2"/>
          </p:nvPr>
        </p:nvSpPr>
        <p:spPr>
          <a:xfrm>
            <a:off x="720000" y="2697450"/>
            <a:ext cx="21753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7" name="Google Shape;497;p21"/>
          <p:cNvSpPr txBox="1">
            <a:spLocks noGrp="1"/>
          </p:cNvSpPr>
          <p:nvPr>
            <p:ph type="subTitle" idx="1"/>
          </p:nvPr>
        </p:nvSpPr>
        <p:spPr>
          <a:xfrm>
            <a:off x="720075" y="35016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21"/>
          <p:cNvSpPr txBox="1">
            <a:spLocks noGrp="1"/>
          </p:cNvSpPr>
          <p:nvPr>
            <p:ph type="title" idx="3"/>
          </p:nvPr>
        </p:nvSpPr>
        <p:spPr>
          <a:xfrm>
            <a:off x="3484422" y="2697450"/>
            <a:ext cx="21753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9" name="Google Shape;499;p21"/>
          <p:cNvSpPr txBox="1">
            <a:spLocks noGrp="1"/>
          </p:cNvSpPr>
          <p:nvPr>
            <p:ph type="subTitle" idx="4"/>
          </p:nvPr>
        </p:nvSpPr>
        <p:spPr>
          <a:xfrm>
            <a:off x="3484421" y="35016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21"/>
          <p:cNvSpPr txBox="1">
            <a:spLocks noGrp="1"/>
          </p:cNvSpPr>
          <p:nvPr>
            <p:ph type="title" idx="5"/>
          </p:nvPr>
        </p:nvSpPr>
        <p:spPr>
          <a:xfrm>
            <a:off x="6248775" y="2697450"/>
            <a:ext cx="2175300" cy="72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21"/>
          <p:cNvSpPr txBox="1">
            <a:spLocks noGrp="1"/>
          </p:cNvSpPr>
          <p:nvPr>
            <p:ph type="subTitle" idx="6"/>
          </p:nvPr>
        </p:nvSpPr>
        <p:spPr>
          <a:xfrm>
            <a:off x="6248849" y="35016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503" name="Google Shape;503;p2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506" name="Google Shape;506;p21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21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8" name="Google Shape;508;p21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509" name="Google Shape;509;p2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510" name="Google Shape;510;p2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2" name="Google Shape;512;p2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513" name="Google Shape;513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15" name="Google Shape;515;p2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2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17" name="Google Shape;517;p2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518" name="Google Shape;518;p2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2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0" name="Google Shape;520;p2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21" name="Google Shape;521;p21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522" name="Google Shape;522;p21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523" name="Google Shape;523;p21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4" name="Google Shape;524;p21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5" name="Google Shape;525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526" name="Google Shape;526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527" name="Google Shape;527;p21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28" name="Google Shape;528;p21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529" name="Google Shape;529;p21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30" name="Google Shape;530;p21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531" name="Google Shape;531;p2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32" name="Google Shape;532;p2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33" name="Google Shape;533;p21"/>
          <p:cNvGrpSpPr/>
          <p:nvPr/>
        </p:nvGrpSpPr>
        <p:grpSpPr>
          <a:xfrm rot="5400000">
            <a:off x="322152" y="4659083"/>
            <a:ext cx="356213" cy="45674"/>
            <a:chOff x="1343600" y="1175650"/>
            <a:chExt cx="517075" cy="66300"/>
          </a:xfrm>
        </p:grpSpPr>
        <p:sp>
          <p:nvSpPr>
            <p:cNvPr id="534" name="Google Shape;534;p21"/>
            <p:cNvSpPr/>
            <p:nvPr/>
          </p:nvSpPr>
          <p:spPr>
            <a:xfrm>
              <a:off x="134360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143375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152391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161406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38" name="Google Shape;538;p21"/>
            <p:cNvSpPr/>
            <p:nvPr/>
          </p:nvSpPr>
          <p:spPr>
            <a:xfrm>
              <a:off x="1704220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1794375" y="1175650"/>
              <a:ext cx="66300" cy="66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540" name="Google Shape;540;p21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8487519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3" name="Google Shape;543;p22"/>
          <p:cNvSpPr txBox="1">
            <a:spLocks noGrp="1"/>
          </p:cNvSpPr>
          <p:nvPr>
            <p:ph type="title" idx="2"/>
          </p:nvPr>
        </p:nvSpPr>
        <p:spPr>
          <a:xfrm>
            <a:off x="720000" y="3150475"/>
            <a:ext cx="2333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4" name="Google Shape;544;p22"/>
          <p:cNvSpPr txBox="1">
            <a:spLocks noGrp="1"/>
          </p:cNvSpPr>
          <p:nvPr>
            <p:ph type="subTitle" idx="1"/>
          </p:nvPr>
        </p:nvSpPr>
        <p:spPr>
          <a:xfrm>
            <a:off x="720075" y="3733875"/>
            <a:ext cx="233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22"/>
          <p:cNvSpPr txBox="1">
            <a:spLocks noGrp="1"/>
          </p:cNvSpPr>
          <p:nvPr>
            <p:ph type="title" idx="3"/>
          </p:nvPr>
        </p:nvSpPr>
        <p:spPr>
          <a:xfrm>
            <a:off x="3405228" y="3150475"/>
            <a:ext cx="2333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22"/>
          <p:cNvSpPr txBox="1">
            <a:spLocks noGrp="1"/>
          </p:cNvSpPr>
          <p:nvPr>
            <p:ph type="subTitle" idx="4"/>
          </p:nvPr>
        </p:nvSpPr>
        <p:spPr>
          <a:xfrm>
            <a:off x="3405220" y="3733875"/>
            <a:ext cx="233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title" idx="5"/>
          </p:nvPr>
        </p:nvSpPr>
        <p:spPr>
          <a:xfrm>
            <a:off x="6090450" y="3150475"/>
            <a:ext cx="23337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6"/>
          </p:nvPr>
        </p:nvSpPr>
        <p:spPr>
          <a:xfrm>
            <a:off x="6090525" y="3733875"/>
            <a:ext cx="2333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49" name="Google Shape;549;p22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550" name="Google Shape;550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553" name="Google Shape;553;p22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22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22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556" name="Google Shape;556;p2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62" name="Google Shape;562;p22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563" name="Google Shape;563;p2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2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2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2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570" name="Google Shape;570;p2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575" name="Google Shape;575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78" name="Google Shape;578;p22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579" name="Google Shape;579;p2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82" name="Google Shape;582;p22"/>
          <p:cNvGrpSpPr/>
          <p:nvPr/>
        </p:nvGrpSpPr>
        <p:grpSpPr>
          <a:xfrm>
            <a:off x="188932" y="4786602"/>
            <a:ext cx="33160" cy="178387"/>
            <a:chOff x="146950" y="136450"/>
            <a:chExt cx="484800" cy="2608000"/>
          </a:xfrm>
        </p:grpSpPr>
        <p:sp>
          <p:nvSpPr>
            <p:cNvPr id="583" name="Google Shape;583;p2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587" name="Google Shape;587;p2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2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4491359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1" name="Google Shape;591;p23"/>
          <p:cNvSpPr txBox="1">
            <a:spLocks noGrp="1"/>
          </p:cNvSpPr>
          <p:nvPr>
            <p:ph type="title" idx="2"/>
          </p:nvPr>
        </p:nvSpPr>
        <p:spPr>
          <a:xfrm>
            <a:off x="720014" y="1682850"/>
            <a:ext cx="21351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2" name="Google Shape;592;p23"/>
          <p:cNvSpPr txBox="1">
            <a:spLocks noGrp="1"/>
          </p:cNvSpPr>
          <p:nvPr>
            <p:ph type="subTitle" idx="1"/>
          </p:nvPr>
        </p:nvSpPr>
        <p:spPr>
          <a:xfrm>
            <a:off x="720014" y="2269375"/>
            <a:ext cx="21351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3" name="Google Shape;593;p23"/>
          <p:cNvSpPr txBox="1">
            <a:spLocks noGrp="1"/>
          </p:cNvSpPr>
          <p:nvPr>
            <p:ph type="title" idx="3"/>
          </p:nvPr>
        </p:nvSpPr>
        <p:spPr>
          <a:xfrm>
            <a:off x="6295808" y="1682850"/>
            <a:ext cx="21351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4" name="Google Shape;594;p23"/>
          <p:cNvSpPr txBox="1">
            <a:spLocks noGrp="1"/>
          </p:cNvSpPr>
          <p:nvPr>
            <p:ph type="subTitle" idx="4"/>
          </p:nvPr>
        </p:nvSpPr>
        <p:spPr>
          <a:xfrm>
            <a:off x="6295807" y="2269275"/>
            <a:ext cx="21351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5" name="Google Shape;595;p23"/>
          <p:cNvSpPr txBox="1">
            <a:spLocks noGrp="1"/>
          </p:cNvSpPr>
          <p:nvPr>
            <p:ph type="title" idx="5"/>
          </p:nvPr>
        </p:nvSpPr>
        <p:spPr>
          <a:xfrm>
            <a:off x="720001" y="3116250"/>
            <a:ext cx="21351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6" name="Google Shape;596;p23"/>
          <p:cNvSpPr txBox="1">
            <a:spLocks noGrp="1"/>
          </p:cNvSpPr>
          <p:nvPr>
            <p:ph type="subTitle" idx="6"/>
          </p:nvPr>
        </p:nvSpPr>
        <p:spPr>
          <a:xfrm>
            <a:off x="720014" y="3702900"/>
            <a:ext cx="21351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3"/>
          <p:cNvSpPr txBox="1">
            <a:spLocks noGrp="1"/>
          </p:cNvSpPr>
          <p:nvPr>
            <p:ph type="title" idx="7"/>
          </p:nvPr>
        </p:nvSpPr>
        <p:spPr>
          <a:xfrm>
            <a:off x="6295800" y="3116250"/>
            <a:ext cx="21351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3"/>
          <p:cNvSpPr txBox="1">
            <a:spLocks noGrp="1"/>
          </p:cNvSpPr>
          <p:nvPr>
            <p:ph type="subTitle" idx="8"/>
          </p:nvPr>
        </p:nvSpPr>
        <p:spPr>
          <a:xfrm>
            <a:off x="6295807" y="3702900"/>
            <a:ext cx="21351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9" name="Google Shape;599;p23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600" name="Google Shape;600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03" name="Google Shape;603;p23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604" name="Google Shape;604;p23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607" name="Google Shape;607;p23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23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9" name="Google Shape;609;p23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610" name="Google Shape;610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617" name="Google Shape;617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3" name="Google Shape;623;p23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624" name="Google Shape;624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8505549" y="4503784"/>
            <a:ext cx="356279" cy="356279"/>
            <a:chOff x="151500" y="5133000"/>
            <a:chExt cx="1123200" cy="1123200"/>
          </a:xfrm>
        </p:grpSpPr>
        <p:sp>
          <p:nvSpPr>
            <p:cNvPr id="629" name="Google Shape;629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630" name="Google Shape;630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2" name="Google Shape;632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33" name="Google Shape;633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35" name="Google Shape;635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7" name="Google Shape;637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38" name="Google Shape;638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0" name="Google Shape;640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641" name="Google Shape;641;p23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2" name="Google Shape;642;p23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643" name="Google Shape;643;p2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46" name="Google Shape;646;p23"/>
          <p:cNvGrpSpPr/>
          <p:nvPr/>
        </p:nvGrpSpPr>
        <p:grpSpPr>
          <a:xfrm>
            <a:off x="361676" y="611138"/>
            <a:ext cx="178159" cy="178159"/>
            <a:chOff x="7505300" y="388375"/>
            <a:chExt cx="412500" cy="412500"/>
          </a:xfrm>
        </p:grpSpPr>
        <p:sp>
          <p:nvSpPr>
            <p:cNvPr id="647" name="Google Shape;647;p23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53" name="Google Shape;653;p23"/>
          <p:cNvGrpSpPr/>
          <p:nvPr/>
        </p:nvGrpSpPr>
        <p:grpSpPr>
          <a:xfrm>
            <a:off x="408024" y="1015364"/>
            <a:ext cx="85728" cy="132247"/>
            <a:chOff x="770225" y="422500"/>
            <a:chExt cx="154800" cy="238800"/>
          </a:xfrm>
        </p:grpSpPr>
        <p:cxnSp>
          <p:nvCxnSpPr>
            <p:cNvPr id="654" name="Google Shape;654;p23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23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23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23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23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23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0" name="Google Shape;660;p23"/>
          <p:cNvGrpSpPr/>
          <p:nvPr/>
        </p:nvGrpSpPr>
        <p:grpSpPr>
          <a:xfrm>
            <a:off x="408019" y="1401851"/>
            <a:ext cx="85724" cy="90966"/>
            <a:chOff x="4272250" y="283425"/>
            <a:chExt cx="2060675" cy="2186688"/>
          </a:xfrm>
        </p:grpSpPr>
        <p:sp>
          <p:nvSpPr>
            <p:cNvPr id="661" name="Google Shape;661;p23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65" name="Google Shape;665;p23"/>
          <p:cNvGrpSpPr/>
          <p:nvPr/>
        </p:nvGrpSpPr>
        <p:grpSpPr>
          <a:xfrm>
            <a:off x="272749" y="4503784"/>
            <a:ext cx="356279" cy="356279"/>
            <a:chOff x="151500" y="5133000"/>
            <a:chExt cx="1123200" cy="1123200"/>
          </a:xfrm>
        </p:grpSpPr>
        <p:sp>
          <p:nvSpPr>
            <p:cNvPr id="666" name="Google Shape;666;p2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667" name="Google Shape;667;p2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2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69" name="Google Shape;669;p2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670" name="Google Shape;670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2" name="Google Shape;672;p2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4" name="Google Shape;674;p2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675" name="Google Shape;675;p2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2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7" name="Google Shape;677;p2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678" name="Google Shape;678;p23"/>
          <p:cNvCxnSpPr/>
          <p:nvPr/>
        </p:nvCxnSpPr>
        <p:spPr>
          <a:xfrm>
            <a:off x="4483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051246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4"/>
          <p:cNvSpPr txBox="1">
            <a:spLocks noGrp="1"/>
          </p:cNvSpPr>
          <p:nvPr>
            <p:ph type="title" idx="2"/>
          </p:nvPr>
        </p:nvSpPr>
        <p:spPr>
          <a:xfrm>
            <a:off x="712938" y="1682850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2" name="Google Shape;682;p24"/>
          <p:cNvSpPr txBox="1">
            <a:spLocks noGrp="1"/>
          </p:cNvSpPr>
          <p:nvPr>
            <p:ph type="subTitle" idx="1"/>
          </p:nvPr>
        </p:nvSpPr>
        <p:spPr>
          <a:xfrm>
            <a:off x="712938" y="2269375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3" name="Google Shape;683;p24"/>
          <p:cNvSpPr txBox="1">
            <a:spLocks noGrp="1"/>
          </p:cNvSpPr>
          <p:nvPr>
            <p:ph type="title" idx="3"/>
          </p:nvPr>
        </p:nvSpPr>
        <p:spPr>
          <a:xfrm>
            <a:off x="3380089" y="1682850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24"/>
          <p:cNvSpPr txBox="1">
            <a:spLocks noGrp="1"/>
          </p:cNvSpPr>
          <p:nvPr>
            <p:ph type="subTitle" idx="4"/>
          </p:nvPr>
        </p:nvSpPr>
        <p:spPr>
          <a:xfrm>
            <a:off x="3380089" y="2269375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5" name="Google Shape;685;p24"/>
          <p:cNvSpPr txBox="1">
            <a:spLocks noGrp="1"/>
          </p:cNvSpPr>
          <p:nvPr>
            <p:ph type="title" idx="5"/>
          </p:nvPr>
        </p:nvSpPr>
        <p:spPr>
          <a:xfrm>
            <a:off x="712938" y="3532775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6"/>
          </p:nvPr>
        </p:nvSpPr>
        <p:spPr>
          <a:xfrm>
            <a:off x="712938" y="4119300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7" name="Google Shape;687;p24"/>
          <p:cNvSpPr txBox="1">
            <a:spLocks noGrp="1"/>
          </p:cNvSpPr>
          <p:nvPr>
            <p:ph type="title" idx="7"/>
          </p:nvPr>
        </p:nvSpPr>
        <p:spPr>
          <a:xfrm>
            <a:off x="3380086" y="3532775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8" name="Google Shape;688;p24"/>
          <p:cNvSpPr txBox="1">
            <a:spLocks noGrp="1"/>
          </p:cNvSpPr>
          <p:nvPr>
            <p:ph type="subTitle" idx="8"/>
          </p:nvPr>
        </p:nvSpPr>
        <p:spPr>
          <a:xfrm>
            <a:off x="3380086" y="4119300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9" name="Google Shape;689;p24"/>
          <p:cNvSpPr txBox="1">
            <a:spLocks noGrp="1"/>
          </p:cNvSpPr>
          <p:nvPr>
            <p:ph type="title" idx="9"/>
          </p:nvPr>
        </p:nvSpPr>
        <p:spPr>
          <a:xfrm>
            <a:off x="6047438" y="1682850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3"/>
          </p:nvPr>
        </p:nvSpPr>
        <p:spPr>
          <a:xfrm>
            <a:off x="6047438" y="2269375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1" name="Google Shape;691;p24"/>
          <p:cNvSpPr txBox="1">
            <a:spLocks noGrp="1"/>
          </p:cNvSpPr>
          <p:nvPr>
            <p:ph type="title" idx="14"/>
          </p:nvPr>
        </p:nvSpPr>
        <p:spPr>
          <a:xfrm>
            <a:off x="6047438" y="3532775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subTitle" idx="15"/>
          </p:nvPr>
        </p:nvSpPr>
        <p:spPr>
          <a:xfrm>
            <a:off x="6047558" y="4119300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93" name="Google Shape;693;p24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694" name="Google Shape;69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698" name="Google Shape;698;p24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701" name="Google Shape;701;p24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24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3" name="Google Shape;703;p24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704" name="Google Shape;704;p2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708" name="Google Shape;708;p24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359156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6" name="Google Shape;716;p25"/>
          <p:cNvSpPr txBox="1">
            <a:spLocks noGrp="1"/>
          </p:cNvSpPr>
          <p:nvPr>
            <p:ph type="title" idx="2"/>
          </p:nvPr>
        </p:nvSpPr>
        <p:spPr>
          <a:xfrm>
            <a:off x="1537984" y="1503350"/>
            <a:ext cx="2890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7" name="Google Shape;717;p25"/>
          <p:cNvSpPr txBox="1">
            <a:spLocks noGrp="1"/>
          </p:cNvSpPr>
          <p:nvPr>
            <p:ph type="subTitle" idx="1"/>
          </p:nvPr>
        </p:nvSpPr>
        <p:spPr>
          <a:xfrm>
            <a:off x="1537979" y="2045296"/>
            <a:ext cx="2890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8" name="Google Shape;718;p25"/>
          <p:cNvSpPr txBox="1">
            <a:spLocks noGrp="1"/>
          </p:cNvSpPr>
          <p:nvPr>
            <p:ph type="title" idx="3"/>
          </p:nvPr>
        </p:nvSpPr>
        <p:spPr>
          <a:xfrm>
            <a:off x="1537984" y="2518065"/>
            <a:ext cx="2890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9" name="Google Shape;719;p25"/>
          <p:cNvSpPr txBox="1">
            <a:spLocks noGrp="1"/>
          </p:cNvSpPr>
          <p:nvPr>
            <p:ph type="subTitle" idx="4"/>
          </p:nvPr>
        </p:nvSpPr>
        <p:spPr>
          <a:xfrm>
            <a:off x="1537979" y="3060010"/>
            <a:ext cx="2890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0" name="Google Shape;720;p25"/>
          <p:cNvSpPr txBox="1">
            <a:spLocks noGrp="1"/>
          </p:cNvSpPr>
          <p:nvPr>
            <p:ph type="title" idx="5"/>
          </p:nvPr>
        </p:nvSpPr>
        <p:spPr>
          <a:xfrm>
            <a:off x="1537800" y="3532779"/>
            <a:ext cx="2890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1" name="Google Shape;721;p25"/>
          <p:cNvSpPr txBox="1">
            <a:spLocks noGrp="1"/>
          </p:cNvSpPr>
          <p:nvPr>
            <p:ph type="subTitle" idx="6"/>
          </p:nvPr>
        </p:nvSpPr>
        <p:spPr>
          <a:xfrm>
            <a:off x="1537802" y="4074725"/>
            <a:ext cx="2890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title" idx="7"/>
          </p:nvPr>
        </p:nvSpPr>
        <p:spPr>
          <a:xfrm>
            <a:off x="5533475" y="1503350"/>
            <a:ext cx="2890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3" name="Google Shape;723;p25"/>
          <p:cNvSpPr txBox="1">
            <a:spLocks noGrp="1"/>
          </p:cNvSpPr>
          <p:nvPr>
            <p:ph type="subTitle" idx="8"/>
          </p:nvPr>
        </p:nvSpPr>
        <p:spPr>
          <a:xfrm>
            <a:off x="5533475" y="2045296"/>
            <a:ext cx="28905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4" name="Google Shape;724;p25"/>
          <p:cNvSpPr txBox="1">
            <a:spLocks noGrp="1"/>
          </p:cNvSpPr>
          <p:nvPr>
            <p:ph type="title" idx="9"/>
          </p:nvPr>
        </p:nvSpPr>
        <p:spPr>
          <a:xfrm>
            <a:off x="5533475" y="2518065"/>
            <a:ext cx="2890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subTitle" idx="13"/>
          </p:nvPr>
        </p:nvSpPr>
        <p:spPr>
          <a:xfrm>
            <a:off x="5533475" y="3060010"/>
            <a:ext cx="28905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6" name="Google Shape;726;p25"/>
          <p:cNvSpPr txBox="1">
            <a:spLocks noGrp="1"/>
          </p:cNvSpPr>
          <p:nvPr>
            <p:ph type="title" idx="14"/>
          </p:nvPr>
        </p:nvSpPr>
        <p:spPr>
          <a:xfrm>
            <a:off x="5533475" y="3532779"/>
            <a:ext cx="2890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7" name="Google Shape;727;p25"/>
          <p:cNvSpPr txBox="1">
            <a:spLocks noGrp="1"/>
          </p:cNvSpPr>
          <p:nvPr>
            <p:ph type="subTitle" idx="15"/>
          </p:nvPr>
        </p:nvSpPr>
        <p:spPr>
          <a:xfrm>
            <a:off x="5533475" y="4074725"/>
            <a:ext cx="28905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28" name="Google Shape;728;p25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729" name="Google Shape;729;p2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732" name="Google Shape;732;p25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3" name="Google Shape;733;p25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4" name="Google Shape;734;p25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735" name="Google Shape;735;p2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741" name="Google Shape;741;p25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742" name="Google Shape;742;p2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8" name="Google Shape;748;p25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749" name="Google Shape;749;p2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753" name="Google Shape;753;p25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54" name="Google Shape;754;p25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755" name="Google Shape;755;p2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756" name="Google Shape;756;p2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757" name="Google Shape;757;p2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58" name="Google Shape;758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759" name="Google Shape;759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760" name="Google Shape;760;p2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761" name="Google Shape;761;p2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762" name="Google Shape;762;p2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8414686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65" name="Google Shape;765;p26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766" name="Google Shape;766;p2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769" name="Google Shape;769;p26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26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1" name="Google Shape;771;p26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772" name="Google Shape;772;p2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74" name="Google Shape;774;p2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778" name="Google Shape;778;p26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779" name="Google Shape;779;p2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2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2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2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2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2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5" name="Google Shape;785;p26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786" name="Google Shape;786;p2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31742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92" name="Google Shape;792;p27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793" name="Google Shape;79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797" name="Google Shape;79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800" name="Google Shape;800;p27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27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2" name="Google Shape;802;p27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803" name="Google Shape;803;p2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806" name="Google Shape;806;p27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807" name="Google Shape;807;p2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813" name="Google Shape;813;p27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814" name="Google Shape;814;p27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27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6" name="Google Shape;816;p27"/>
          <p:cNvGrpSpPr/>
          <p:nvPr/>
        </p:nvGrpSpPr>
        <p:grpSpPr>
          <a:xfrm>
            <a:off x="188932" y="4786602"/>
            <a:ext cx="33160" cy="178387"/>
            <a:chOff x="146950" y="136450"/>
            <a:chExt cx="484800" cy="2608000"/>
          </a:xfrm>
        </p:grpSpPr>
        <p:sp>
          <p:nvSpPr>
            <p:cNvPr id="817" name="Google Shape;817;p2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862890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22" name="Google Shape;822;p28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823" name="Google Shape;823;p2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826" name="Google Shape;826;p28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28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8" name="Google Shape;828;p28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829" name="Google Shape;829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830" name="Google Shape;830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2" name="Google Shape;832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33" name="Google Shape;833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35" name="Google Shape;835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37" name="Google Shape;837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38" name="Google Shape;838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40" name="Google Shape;840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841" name="Google Shape;841;p28"/>
          <p:cNvCxnSpPr/>
          <p:nvPr/>
        </p:nvCxnSpPr>
        <p:spPr>
          <a:xfrm>
            <a:off x="450888" y="1504300"/>
            <a:ext cx="0" cy="21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2" name="Google Shape;842;p28"/>
          <p:cNvGrpSpPr/>
          <p:nvPr/>
        </p:nvGrpSpPr>
        <p:grpSpPr>
          <a:xfrm>
            <a:off x="177626" y="4405258"/>
            <a:ext cx="546075" cy="553009"/>
            <a:chOff x="5353065" y="3400900"/>
            <a:chExt cx="1358057" cy="1375303"/>
          </a:xfrm>
        </p:grpSpPr>
        <p:sp>
          <p:nvSpPr>
            <p:cNvPr id="843" name="Google Shape;843;p2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844" name="Google Shape;844;p2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845" name="Google Shape;845;p2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6" name="Google Shape;846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847" name="Google Shape;847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848" name="Google Shape;848;p2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849" name="Google Shape;849;p2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850" name="Google Shape;850;p2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851" name="Google Shape;851;p28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852" name="Google Shape;852;p2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53" name="Google Shape;853;p2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854" name="Google Shape;854;p28"/>
          <p:cNvGrpSpPr/>
          <p:nvPr/>
        </p:nvGrpSpPr>
        <p:grpSpPr>
          <a:xfrm>
            <a:off x="318495" y="3876087"/>
            <a:ext cx="264851" cy="264851"/>
            <a:chOff x="151500" y="5133000"/>
            <a:chExt cx="1123200" cy="1123200"/>
          </a:xfrm>
        </p:grpSpPr>
        <p:sp>
          <p:nvSpPr>
            <p:cNvPr id="855" name="Google Shape;855;p28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856" name="Google Shape;856;p28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7" name="Google Shape;857;p28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58" name="Google Shape;858;p28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859" name="Google Shape;859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0" name="Google Shape;860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61" name="Google Shape;861;p28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2" name="Google Shape;862;p28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63" name="Google Shape;863;p28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864" name="Google Shape;864;p28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5" name="Google Shape;865;p28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66" name="Google Shape;866;p28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867" name="Google Shape;867;p28"/>
          <p:cNvCxnSpPr/>
          <p:nvPr/>
        </p:nvCxnSpPr>
        <p:spPr>
          <a:xfrm>
            <a:off x="8683700" y="1504300"/>
            <a:ext cx="0" cy="21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8" name="Google Shape;868;p28"/>
          <p:cNvGrpSpPr/>
          <p:nvPr/>
        </p:nvGrpSpPr>
        <p:grpSpPr>
          <a:xfrm>
            <a:off x="8594476" y="3743813"/>
            <a:ext cx="178159" cy="178159"/>
            <a:chOff x="7505300" y="388375"/>
            <a:chExt cx="412500" cy="412500"/>
          </a:xfrm>
        </p:grpSpPr>
        <p:sp>
          <p:nvSpPr>
            <p:cNvPr id="869" name="Google Shape;869;p28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875" name="Google Shape;875;p28"/>
          <p:cNvGrpSpPr/>
          <p:nvPr/>
        </p:nvGrpSpPr>
        <p:grpSpPr>
          <a:xfrm>
            <a:off x="8640824" y="4148039"/>
            <a:ext cx="85728" cy="132247"/>
            <a:chOff x="770225" y="422500"/>
            <a:chExt cx="154800" cy="238800"/>
          </a:xfrm>
        </p:grpSpPr>
        <p:cxnSp>
          <p:nvCxnSpPr>
            <p:cNvPr id="876" name="Google Shape;876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82" name="Google Shape;882;p28"/>
          <p:cNvGrpSpPr/>
          <p:nvPr/>
        </p:nvGrpSpPr>
        <p:grpSpPr>
          <a:xfrm>
            <a:off x="8640819" y="4534526"/>
            <a:ext cx="85724" cy="90966"/>
            <a:chOff x="4272250" y="283425"/>
            <a:chExt cx="2060675" cy="2186688"/>
          </a:xfrm>
        </p:grpSpPr>
        <p:sp>
          <p:nvSpPr>
            <p:cNvPr id="883" name="Google Shape;883;p28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86" name="Google Shape;886;p28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887" name="Google Shape;887;p28"/>
          <p:cNvGrpSpPr/>
          <p:nvPr/>
        </p:nvGrpSpPr>
        <p:grpSpPr>
          <a:xfrm>
            <a:off x="417449" y="4280264"/>
            <a:ext cx="85728" cy="132247"/>
            <a:chOff x="770225" y="422500"/>
            <a:chExt cx="154800" cy="238800"/>
          </a:xfrm>
        </p:grpSpPr>
        <p:cxnSp>
          <p:nvCxnSpPr>
            <p:cNvPr id="888" name="Google Shape;888;p28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28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28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28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28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1726385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96" name="Google Shape;896;p29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897" name="Google Shape;897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00" name="Google Shape;900;p29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901" name="Google Shape;901;p2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04" name="Google Shape;904;p29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905" name="Google Shape;905;p2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107436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10" name="Google Shape;910;p30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911" name="Google Shape;911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914" name="Google Shape;914;p30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30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6" name="Google Shape;916;p30"/>
          <p:cNvGrpSpPr/>
          <p:nvPr/>
        </p:nvGrpSpPr>
        <p:grpSpPr>
          <a:xfrm>
            <a:off x="8558205" y="605489"/>
            <a:ext cx="252036" cy="252036"/>
            <a:chOff x="6144751" y="3389223"/>
            <a:chExt cx="1083560" cy="1083560"/>
          </a:xfrm>
        </p:grpSpPr>
        <p:grpSp>
          <p:nvGrpSpPr>
            <p:cNvPr id="917" name="Google Shape;917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18" name="Google Shape;91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0" name="Google Shape;920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1" name="Google Shape;921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23" name="Google Shape;923;p30"/>
          <p:cNvGrpSpPr/>
          <p:nvPr/>
        </p:nvGrpSpPr>
        <p:grpSpPr>
          <a:xfrm>
            <a:off x="8558205" y="1178439"/>
            <a:ext cx="252036" cy="252036"/>
            <a:chOff x="6144751" y="3389223"/>
            <a:chExt cx="1083560" cy="1083560"/>
          </a:xfrm>
        </p:grpSpPr>
        <p:grpSp>
          <p:nvGrpSpPr>
            <p:cNvPr id="924" name="Google Shape;924;p30"/>
            <p:cNvGrpSpPr/>
            <p:nvPr/>
          </p:nvGrpSpPr>
          <p:grpSpPr>
            <a:xfrm>
              <a:off x="6303450" y="3547975"/>
              <a:ext cx="766200" cy="766200"/>
              <a:chOff x="6303450" y="3547975"/>
              <a:chExt cx="766200" cy="766200"/>
            </a:xfrm>
          </p:grpSpPr>
          <p:cxnSp>
            <p:nvCxnSpPr>
              <p:cNvPr id="925" name="Google Shape;925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7" name="Google Shape;927;p30"/>
            <p:cNvGrpSpPr/>
            <p:nvPr/>
          </p:nvGrpSpPr>
          <p:grpSpPr>
            <a:xfrm rot="2700000">
              <a:off x="6303435" y="3547907"/>
              <a:ext cx="766193" cy="766193"/>
              <a:chOff x="6303450" y="3547975"/>
              <a:chExt cx="766200" cy="766200"/>
            </a:xfrm>
          </p:grpSpPr>
          <p:cxnSp>
            <p:nvCxnSpPr>
              <p:cNvPr id="928" name="Google Shape;928;p30"/>
              <p:cNvCxnSpPr/>
              <p:nvPr/>
            </p:nvCxnSpPr>
            <p:spPr>
              <a:xfrm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9" name="Google Shape;929;p30"/>
              <p:cNvCxnSpPr/>
              <p:nvPr/>
            </p:nvCxnSpPr>
            <p:spPr>
              <a:xfrm rot="10800000">
                <a:off x="6686550" y="3547975"/>
                <a:ext cx="0" cy="76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30" name="Google Shape;930;p30"/>
          <p:cNvSpPr/>
          <p:nvPr/>
        </p:nvSpPr>
        <p:spPr>
          <a:xfrm>
            <a:off x="8651075" y="966650"/>
            <a:ext cx="66300" cy="66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 Pro Black" panose="020F0502020204030204" pitchFamily="34" charset="0"/>
            </a:endParaRPr>
          </a:p>
        </p:txBody>
      </p:sp>
      <p:grpSp>
        <p:nvGrpSpPr>
          <p:cNvPr id="931" name="Google Shape;931;p30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932" name="Google Shape;932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35" name="Google Shape;935;p30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936" name="Google Shape;936;p3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39" name="Google Shape;939;p30"/>
          <p:cNvGrpSpPr/>
          <p:nvPr/>
        </p:nvGrpSpPr>
        <p:grpSpPr>
          <a:xfrm>
            <a:off x="188932" y="4786602"/>
            <a:ext cx="33160" cy="178387"/>
            <a:chOff x="146950" y="136450"/>
            <a:chExt cx="484800" cy="2608000"/>
          </a:xfrm>
        </p:grpSpPr>
        <p:sp>
          <p:nvSpPr>
            <p:cNvPr id="940" name="Google Shape;940;p3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43" name="Google Shape;943;p30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944" name="Google Shape;944;p30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5" name="Google Shape;945;p30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987625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063350"/>
            <a:ext cx="7704000" cy="35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9" name="Google Shape;29;p4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30" name="Google Shape;30;p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33" name="Google Shape;33;p4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" name="Google Shape;35;p4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36" name="Google Shape;36;p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37" name="Google Shape;37;p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9" name="Google Shape;39;p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2" name="Google Shape;42;p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4" name="Google Shape;44;p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45" name="Google Shape;45;p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7" name="Google Shape;47;p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48" name="Google Shape;48;p4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4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50" name="Google Shape;50;p4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52" name="Google Shape;52;p4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3" name="Google Shape;53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54" name="Google Shape;54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55" name="Google Shape;55;p4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56" name="Google Shape;56;p4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58" name="Google Shape;58;p4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59" name="Google Shape;59;p4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6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948" name="Google Shape;948;p31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949" name="Google Shape;949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952" name="Google Shape;952;p31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31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4" name="Google Shape;954;p31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955" name="Google Shape;955;p3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956" name="Google Shape;956;p3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7" name="Google Shape;957;p3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8" name="Google Shape;958;p3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959" name="Google Shape;959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61" name="Google Shape;961;p3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2" name="Google Shape;962;p3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63" name="Google Shape;963;p3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964" name="Google Shape;964;p3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3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966" name="Google Shape;966;p3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67" name="Google Shape;967;p31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968" name="Google Shape;968;p31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69" name="Google Shape;969;p31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70" name="Google Shape;970;p31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971" name="Google Shape;971;p3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72" name="Google Shape;972;p3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74" name="Google Shape;974;p31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975" name="Google Shape;975;p3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978" name="Google Shape;978;p31"/>
          <p:cNvCxnSpPr/>
          <p:nvPr/>
        </p:nvCxnSpPr>
        <p:spPr>
          <a:xfrm rot="10800000">
            <a:off x="1981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79" name="Google Shape;979;p31"/>
          <p:cNvGrpSpPr/>
          <p:nvPr/>
        </p:nvGrpSpPr>
        <p:grpSpPr>
          <a:xfrm>
            <a:off x="361676" y="3915400"/>
            <a:ext cx="178159" cy="178159"/>
            <a:chOff x="7505300" y="388375"/>
            <a:chExt cx="412500" cy="412500"/>
          </a:xfrm>
        </p:grpSpPr>
        <p:sp>
          <p:nvSpPr>
            <p:cNvPr id="980" name="Google Shape;980;p3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986" name="Google Shape;986;p31"/>
          <p:cNvGrpSpPr/>
          <p:nvPr/>
        </p:nvGrpSpPr>
        <p:grpSpPr>
          <a:xfrm>
            <a:off x="408024" y="4319627"/>
            <a:ext cx="85728" cy="132247"/>
            <a:chOff x="770225" y="422500"/>
            <a:chExt cx="154800" cy="238800"/>
          </a:xfrm>
        </p:grpSpPr>
        <p:cxnSp>
          <p:nvCxnSpPr>
            <p:cNvPr id="987" name="Google Shape;987;p3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3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3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3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3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3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93" name="Google Shape;993;p31"/>
          <p:cNvGrpSpPr/>
          <p:nvPr/>
        </p:nvGrpSpPr>
        <p:grpSpPr>
          <a:xfrm>
            <a:off x="408019" y="4706113"/>
            <a:ext cx="85724" cy="90966"/>
            <a:chOff x="4272250" y="283425"/>
            <a:chExt cx="2060675" cy="2186688"/>
          </a:xfrm>
        </p:grpSpPr>
        <p:sp>
          <p:nvSpPr>
            <p:cNvPr id="994" name="Google Shape;994;p3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279939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00" name="Google Shape;1000;p32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1" name="Google Shape;1001;p32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2" name="Google Shape;1002;p32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1003" name="Google Shape;1003;p32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04" name="Google Shape;1004;p32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009" name="Google Shape;1009;p32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1010" name="Google Shape;1010;p32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32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32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3" name="Google Shape;1013;p32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4" name="Google Shape;1014;p32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32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6" name="Google Shape;1016;p32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1017" name="Google Shape;1017;p32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021" name="Google Shape;1021;p32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1022" name="Google Shape;1022;p32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3" name="Google Shape;1023;p32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4" name="Google Shape;1024;p32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025" name="Google Shape;1025;p32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028" name="Google Shape;1028;p32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029" name="Google Shape;1029;p32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837995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34" name="Google Shape;1034;p33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035" name="Google Shape;1035;p33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038" name="Google Shape;1038;p33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33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0" name="Google Shape;1040;p33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1041" name="Google Shape;1041;p33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042" name="Google Shape;1042;p33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Google Shape;1043;p33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4" name="Google Shape;1044;p33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45" name="Google Shape;1045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6" name="Google Shape;1046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7" name="Google Shape;1047;p33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Google Shape;1048;p33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49" name="Google Shape;1049;p33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50" name="Google Shape;1050;p33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33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52" name="Google Shape;1052;p33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053" name="Google Shape;1053;p33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54" name="Google Shape;1054;p33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1055" name="Google Shape;1055;p33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056" name="Google Shape;1056;p33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057" name="Google Shape;1057;p33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58" name="Google Shape;1058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059" name="Google Shape;1059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060" name="Google Shape;1060;p33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61" name="Google Shape;1061;p33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062" name="Google Shape;1062;p33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063" name="Google Shape;1063;p33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1064" name="Google Shape;1064;p33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65" name="Google Shape;1065;p33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92924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68" name="Google Shape;1068;p34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069" name="Google Shape;1069;p34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072" name="Google Shape;1072;p34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1073" name="Google Shape;1073;p34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074" name="Google Shape;1074;p34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34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6" name="Google Shape;1076;p34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077" name="Google Shape;1077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8" name="Google Shape;1078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79" name="Google Shape;1079;p34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34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1" name="Google Shape;1081;p34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082" name="Google Shape;1082;p34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34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84" name="Google Shape;1084;p34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085" name="Google Shape;1085;p34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1086" name="Google Shape;1086;p34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34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827079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 only 10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90" name="Google Shape;1090;p35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091" name="Google Shape;1091;p3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094" name="Google Shape;1094;p35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35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6" name="Google Shape;1096;p35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1097" name="Google Shape;1097;p35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098" name="Google Shape;1098;p35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Google Shape;1099;p35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0" name="Google Shape;1100;p35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01" name="Google Shape;1101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03" name="Google Shape;1103;p35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35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05" name="Google Shape;1105;p35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106" name="Google Shape;1106;p35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35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08" name="Google Shape;1108;p35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109" name="Google Shape;1109;p35"/>
          <p:cNvCxnSpPr/>
          <p:nvPr/>
        </p:nvCxnSpPr>
        <p:spPr>
          <a:xfrm>
            <a:off x="8681125" y="1767225"/>
            <a:ext cx="0" cy="211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10" name="Google Shape;1110;p35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1111" name="Google Shape;1111;p3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112" name="Google Shape;1112;p3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13" name="Google Shape;1113;p3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4" name="Google Shape;1114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115" name="Google Shape;1115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116" name="Google Shape;1116;p3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17" name="Google Shape;1117;p3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118" name="Google Shape;1118;p3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119" name="Google Shape;1119;p35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1120" name="Google Shape;1120;p35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21" name="Google Shape;1121;p35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95816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6"/>
          <p:cNvSpPr txBox="1">
            <a:spLocks noGrp="1"/>
          </p:cNvSpPr>
          <p:nvPr>
            <p:ph type="title" hasCustomPrompt="1"/>
          </p:nvPr>
        </p:nvSpPr>
        <p:spPr>
          <a:xfrm>
            <a:off x="691200" y="761522"/>
            <a:ext cx="4120200" cy="6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4" name="Google Shape;1124;p36"/>
          <p:cNvSpPr txBox="1">
            <a:spLocks noGrp="1"/>
          </p:cNvSpPr>
          <p:nvPr>
            <p:ph type="subTitle" idx="1"/>
          </p:nvPr>
        </p:nvSpPr>
        <p:spPr>
          <a:xfrm>
            <a:off x="691200" y="1432156"/>
            <a:ext cx="41202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5" name="Google Shape;1125;p36"/>
          <p:cNvSpPr txBox="1">
            <a:spLocks noGrp="1"/>
          </p:cNvSpPr>
          <p:nvPr>
            <p:ph type="title" idx="2" hasCustomPrompt="1"/>
          </p:nvPr>
        </p:nvSpPr>
        <p:spPr>
          <a:xfrm>
            <a:off x="691200" y="2047564"/>
            <a:ext cx="4120200" cy="6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6" name="Google Shape;1126;p36"/>
          <p:cNvSpPr txBox="1">
            <a:spLocks noGrp="1"/>
          </p:cNvSpPr>
          <p:nvPr>
            <p:ph type="subTitle" idx="3"/>
          </p:nvPr>
        </p:nvSpPr>
        <p:spPr>
          <a:xfrm>
            <a:off x="691200" y="2723167"/>
            <a:ext cx="41202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7" name="Google Shape;1127;p36"/>
          <p:cNvSpPr txBox="1">
            <a:spLocks noGrp="1"/>
          </p:cNvSpPr>
          <p:nvPr>
            <p:ph type="title" idx="4" hasCustomPrompt="1"/>
          </p:nvPr>
        </p:nvSpPr>
        <p:spPr>
          <a:xfrm>
            <a:off x="691200" y="3342974"/>
            <a:ext cx="4120200" cy="66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8" name="Google Shape;1128;p36"/>
          <p:cNvSpPr txBox="1">
            <a:spLocks noGrp="1"/>
          </p:cNvSpPr>
          <p:nvPr>
            <p:ph type="subTitle" idx="5"/>
          </p:nvPr>
        </p:nvSpPr>
        <p:spPr>
          <a:xfrm>
            <a:off x="691200" y="4014178"/>
            <a:ext cx="4120200" cy="36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29" name="Google Shape;1129;p36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130" name="Google Shape;1130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133" name="Google Shape;1133;p36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1134" name="Google Shape;1134;p36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135" name="Google Shape;1135;p36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36" name="Google Shape;1136;p36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37" name="Google Shape;1137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138" name="Google Shape;1138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139" name="Google Shape;1139;p36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40" name="Google Shape;1140;p36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141" name="Google Shape;1141;p36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142" name="Google Shape;1142;p36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143" name="Google Shape;1143;p3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146" name="Google Shape;1146;p36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147" name="Google Shape;1147;p3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89604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7"/>
          <p:cNvSpPr txBox="1">
            <a:spLocks noGrp="1"/>
          </p:cNvSpPr>
          <p:nvPr>
            <p:ph type="title"/>
          </p:nvPr>
        </p:nvSpPr>
        <p:spPr>
          <a:xfrm>
            <a:off x="2071638" y="2826300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2" name="Google Shape;1152;p37"/>
          <p:cNvSpPr txBox="1">
            <a:spLocks noGrp="1"/>
          </p:cNvSpPr>
          <p:nvPr>
            <p:ph type="subTitle" idx="1"/>
          </p:nvPr>
        </p:nvSpPr>
        <p:spPr>
          <a:xfrm>
            <a:off x="2071638" y="3412825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3" name="Google Shape;1153;p37"/>
          <p:cNvSpPr txBox="1">
            <a:spLocks noGrp="1"/>
          </p:cNvSpPr>
          <p:nvPr>
            <p:ph type="title" idx="2"/>
          </p:nvPr>
        </p:nvSpPr>
        <p:spPr>
          <a:xfrm>
            <a:off x="6040511" y="2826300"/>
            <a:ext cx="2383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4" name="Google Shape;1154;p37"/>
          <p:cNvSpPr txBox="1">
            <a:spLocks noGrp="1"/>
          </p:cNvSpPr>
          <p:nvPr>
            <p:ph type="subTitle" idx="3"/>
          </p:nvPr>
        </p:nvSpPr>
        <p:spPr>
          <a:xfrm>
            <a:off x="6040511" y="3412825"/>
            <a:ext cx="23835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5" name="Google Shape;1155;p37"/>
          <p:cNvSpPr txBox="1">
            <a:spLocks noGrp="1"/>
          </p:cNvSpPr>
          <p:nvPr>
            <p:ph type="title" idx="4" hasCustomPrompt="1"/>
          </p:nvPr>
        </p:nvSpPr>
        <p:spPr>
          <a:xfrm>
            <a:off x="2071655" y="2057400"/>
            <a:ext cx="2383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6" name="Google Shape;1156;p37"/>
          <p:cNvSpPr txBox="1">
            <a:spLocks noGrp="1"/>
          </p:cNvSpPr>
          <p:nvPr>
            <p:ph type="title" idx="5" hasCustomPrompt="1"/>
          </p:nvPr>
        </p:nvSpPr>
        <p:spPr>
          <a:xfrm>
            <a:off x="6040505" y="2057400"/>
            <a:ext cx="23835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7" name="Google Shape;1157;p3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58" name="Google Shape;1158;p37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159" name="Google Shape;1159;p3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162" name="Google Shape;1162;p37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37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4" name="Google Shape;1164;p37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1165" name="Google Shape;1165;p3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171" name="Google Shape;1171;p37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1172" name="Google Shape;1172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6" name="Google Shape;1176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78" name="Google Shape;1178;p37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1179" name="Google Shape;1179;p3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177626" y="4405258"/>
            <a:ext cx="546075" cy="553009"/>
            <a:chOff x="5353065" y="3400900"/>
            <a:chExt cx="1358057" cy="1375303"/>
          </a:xfrm>
        </p:grpSpPr>
        <p:sp>
          <p:nvSpPr>
            <p:cNvPr id="1184" name="Google Shape;1184;p3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185" name="Google Shape;1185;p3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186" name="Google Shape;1186;p3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87" name="Google Shape;1187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188" name="Google Shape;1188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189" name="Google Shape;1189;p3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190" name="Google Shape;1190;p3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191" name="Google Shape;1191;p3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192" name="Google Shape;1192;p37"/>
          <p:cNvGrpSpPr/>
          <p:nvPr/>
        </p:nvGrpSpPr>
        <p:grpSpPr>
          <a:xfrm>
            <a:off x="318495" y="3876087"/>
            <a:ext cx="264851" cy="264851"/>
            <a:chOff x="151500" y="5133000"/>
            <a:chExt cx="1123200" cy="1123200"/>
          </a:xfrm>
        </p:grpSpPr>
        <p:sp>
          <p:nvSpPr>
            <p:cNvPr id="1193" name="Google Shape;1193;p3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194" name="Google Shape;1194;p3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3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96" name="Google Shape;1196;p3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197" name="Google Shape;1197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9" name="Google Shape;1199;p3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3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01" name="Google Shape;1201;p3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02" name="Google Shape;1202;p3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3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04" name="Google Shape;1204;p3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05" name="Google Shape;1205;p37"/>
          <p:cNvGrpSpPr/>
          <p:nvPr/>
        </p:nvGrpSpPr>
        <p:grpSpPr>
          <a:xfrm>
            <a:off x="417449" y="4280264"/>
            <a:ext cx="85728" cy="132247"/>
            <a:chOff x="770225" y="422500"/>
            <a:chExt cx="154800" cy="238800"/>
          </a:xfrm>
        </p:grpSpPr>
        <p:cxnSp>
          <p:nvCxnSpPr>
            <p:cNvPr id="1206" name="Google Shape;1206;p3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7" name="Google Shape;1207;p3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3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9" name="Google Shape;1209;p3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0" name="Google Shape;1210;p3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3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83693125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38"/>
          <p:cNvSpPr txBox="1">
            <a:spLocks noGrp="1"/>
          </p:cNvSpPr>
          <p:nvPr>
            <p:ph type="title"/>
          </p:nvPr>
        </p:nvSpPr>
        <p:spPr>
          <a:xfrm>
            <a:off x="4007400" y="2178775"/>
            <a:ext cx="4423500" cy="12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14" name="Google Shape;1214;p38"/>
          <p:cNvSpPr txBox="1">
            <a:spLocks noGrp="1"/>
          </p:cNvSpPr>
          <p:nvPr>
            <p:ph type="title" idx="2" hasCustomPrompt="1"/>
          </p:nvPr>
        </p:nvSpPr>
        <p:spPr>
          <a:xfrm>
            <a:off x="4007400" y="1219625"/>
            <a:ext cx="442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5" name="Google Shape;1215;p38"/>
          <p:cNvSpPr txBox="1">
            <a:spLocks noGrp="1"/>
          </p:cNvSpPr>
          <p:nvPr>
            <p:ph type="subTitle" idx="1"/>
          </p:nvPr>
        </p:nvSpPr>
        <p:spPr>
          <a:xfrm>
            <a:off x="4007400" y="3520025"/>
            <a:ext cx="4423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16" name="Google Shape;1216;p38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217" name="Google Shape;1217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221" name="Google Shape;1221;p38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24" name="Google Shape;1224;p38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225" name="Google Shape;1225;p3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28" name="Google Shape;1228;p38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1229" name="Google Shape;1229;p38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230" name="Google Shape;1230;p38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31" name="Google Shape;1231;p38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2" name="Google Shape;1232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233" name="Google Shape;1233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234" name="Google Shape;1234;p38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35" name="Google Shape;1235;p38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236" name="Google Shape;1236;p38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495522479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9"/>
          <p:cNvSpPr txBox="1">
            <a:spLocks noGrp="1"/>
          </p:cNvSpPr>
          <p:nvPr>
            <p:ph type="title"/>
          </p:nvPr>
        </p:nvSpPr>
        <p:spPr>
          <a:xfrm>
            <a:off x="720000" y="539412"/>
            <a:ext cx="4294800" cy="8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9" name="Google Shape;1239;p39"/>
          <p:cNvSpPr txBox="1">
            <a:spLocks noGrp="1"/>
          </p:cNvSpPr>
          <p:nvPr>
            <p:ph type="subTitle" idx="1"/>
          </p:nvPr>
        </p:nvSpPr>
        <p:spPr>
          <a:xfrm>
            <a:off x="713100" y="152207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40" name="Google Shape;1240;p39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241" name="Google Shape;1241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42" name="Google Shape;1242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43" name="Google Shape;1243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44" name="Google Shape;1244;p39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245" name="Google Shape;1245;p39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46" name="Google Shape;1246;p39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47" name="Google Shape;1247;p39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48" name="Google Shape;1248;p39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249" name="Google Shape;1249;p3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sp>
        <p:nvSpPr>
          <p:cNvPr id="1252" name="Google Shape;1252;p39"/>
          <p:cNvSpPr txBox="1"/>
          <p:nvPr/>
        </p:nvSpPr>
        <p:spPr>
          <a:xfrm>
            <a:off x="720000" y="3660575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,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</a:t>
            </a:r>
            <a:r>
              <a:rPr lang="en" sz="11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  <p:extLst>
      <p:ext uri="{BB962C8B-B14F-4D97-AF65-F5344CB8AC3E}">
        <p14:creationId xmlns:p14="http://schemas.microsoft.com/office/powerpoint/2010/main" val="1459507821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40"/>
          <p:cNvGrpSpPr/>
          <p:nvPr/>
        </p:nvGrpSpPr>
        <p:grpSpPr>
          <a:xfrm>
            <a:off x="8291755" y="4304336"/>
            <a:ext cx="745709" cy="755179"/>
            <a:chOff x="5353065" y="3400900"/>
            <a:chExt cx="1358057" cy="1375303"/>
          </a:xfrm>
        </p:grpSpPr>
        <p:sp>
          <p:nvSpPr>
            <p:cNvPr id="1255" name="Google Shape;1255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256" name="Google Shape;1256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57" name="Google Shape;1257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58" name="Google Shape;1258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259" name="Google Shape;1259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260" name="Google Shape;1260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1" name="Google Shape;1261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262" name="Google Shape;1262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63" name="Google Shape;1263;p40"/>
          <p:cNvGrpSpPr/>
          <p:nvPr/>
        </p:nvGrpSpPr>
        <p:grpSpPr>
          <a:xfrm>
            <a:off x="106530" y="4304336"/>
            <a:ext cx="745709" cy="755179"/>
            <a:chOff x="5353065" y="3400900"/>
            <a:chExt cx="1358057" cy="1375303"/>
          </a:xfrm>
        </p:grpSpPr>
        <p:sp>
          <p:nvSpPr>
            <p:cNvPr id="1264" name="Google Shape;1264;p40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265" name="Google Shape;1265;p40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266" name="Google Shape;1266;p40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67" name="Google Shape;1267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268" name="Google Shape;1268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269" name="Google Shape;1269;p40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270" name="Google Shape;1270;p40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271" name="Google Shape;1271;p40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272" name="Google Shape;1272;p40"/>
          <p:cNvGrpSpPr/>
          <p:nvPr/>
        </p:nvGrpSpPr>
        <p:grpSpPr>
          <a:xfrm>
            <a:off x="8532194" y="3521862"/>
            <a:ext cx="264851" cy="264851"/>
            <a:chOff x="151500" y="5133000"/>
            <a:chExt cx="1123200" cy="1123200"/>
          </a:xfrm>
        </p:grpSpPr>
        <p:sp>
          <p:nvSpPr>
            <p:cNvPr id="1273" name="Google Shape;1273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274" name="Google Shape;1274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5" name="Google Shape;1275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76" name="Google Shape;1276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77" name="Google Shape;1277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9" name="Google Shape;1279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1" name="Google Shape;1281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82" name="Google Shape;1282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84" name="Google Shape;1284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85" name="Google Shape;1285;p40"/>
          <p:cNvGrpSpPr/>
          <p:nvPr/>
        </p:nvGrpSpPr>
        <p:grpSpPr>
          <a:xfrm>
            <a:off x="8391562" y="3938114"/>
            <a:ext cx="546113" cy="366218"/>
            <a:chOff x="7145697" y="2502900"/>
            <a:chExt cx="1784100" cy="1196400"/>
          </a:xfrm>
        </p:grpSpPr>
        <p:sp>
          <p:nvSpPr>
            <p:cNvPr id="1286" name="Google Shape;1286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87" name="Google Shape;1287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88" name="Google Shape;1288;p40"/>
          <p:cNvGrpSpPr/>
          <p:nvPr/>
        </p:nvGrpSpPr>
        <p:grpSpPr>
          <a:xfrm>
            <a:off x="346969" y="3521862"/>
            <a:ext cx="264851" cy="264851"/>
            <a:chOff x="151500" y="5133000"/>
            <a:chExt cx="1123200" cy="1123200"/>
          </a:xfrm>
        </p:grpSpPr>
        <p:sp>
          <p:nvSpPr>
            <p:cNvPr id="1289" name="Google Shape;1289;p4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290" name="Google Shape;1290;p4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4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2" name="Google Shape;1292;p4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293" name="Google Shape;1293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95" name="Google Shape;1295;p4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4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97" name="Google Shape;1297;p4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298" name="Google Shape;1298;p4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4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00" name="Google Shape;1300;p4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01" name="Google Shape;1301;p40"/>
          <p:cNvGrpSpPr/>
          <p:nvPr/>
        </p:nvGrpSpPr>
        <p:grpSpPr>
          <a:xfrm>
            <a:off x="206337" y="3938114"/>
            <a:ext cx="546113" cy="366218"/>
            <a:chOff x="7145697" y="2502900"/>
            <a:chExt cx="1784100" cy="1196400"/>
          </a:xfrm>
        </p:grpSpPr>
        <p:sp>
          <p:nvSpPr>
            <p:cNvPr id="1302" name="Google Shape;1302;p40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03" name="Google Shape;1303;p40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04" name="Google Shape;1304;p40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1305" name="Google Shape;1305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11" name="Google Shape;1311;p40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1312" name="Google Shape;1312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4" name="Google Shape;1314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5" name="Google Shape;1315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18" name="Google Shape;1318;p40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1319" name="Google Shape;1319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23" name="Google Shape;1323;p40"/>
          <p:cNvGrpSpPr/>
          <p:nvPr/>
        </p:nvGrpSpPr>
        <p:grpSpPr>
          <a:xfrm>
            <a:off x="361676" y="611138"/>
            <a:ext cx="178159" cy="178159"/>
            <a:chOff x="7505300" y="388375"/>
            <a:chExt cx="412500" cy="412500"/>
          </a:xfrm>
        </p:grpSpPr>
        <p:sp>
          <p:nvSpPr>
            <p:cNvPr id="1324" name="Google Shape;1324;p40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30" name="Google Shape;1330;p40"/>
          <p:cNvGrpSpPr/>
          <p:nvPr/>
        </p:nvGrpSpPr>
        <p:grpSpPr>
          <a:xfrm>
            <a:off x="408024" y="1015364"/>
            <a:ext cx="85728" cy="132247"/>
            <a:chOff x="770225" y="422500"/>
            <a:chExt cx="154800" cy="238800"/>
          </a:xfrm>
        </p:grpSpPr>
        <p:cxnSp>
          <p:nvCxnSpPr>
            <p:cNvPr id="1331" name="Google Shape;1331;p40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40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3" name="Google Shape;1333;p40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40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40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40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37" name="Google Shape;1337;p40"/>
          <p:cNvGrpSpPr/>
          <p:nvPr/>
        </p:nvGrpSpPr>
        <p:grpSpPr>
          <a:xfrm>
            <a:off x="408019" y="1401851"/>
            <a:ext cx="85724" cy="90966"/>
            <a:chOff x="4272250" y="283425"/>
            <a:chExt cx="2060675" cy="2186688"/>
          </a:xfrm>
        </p:grpSpPr>
        <p:sp>
          <p:nvSpPr>
            <p:cNvPr id="1338" name="Google Shape;1338;p40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575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title" idx="2"/>
          </p:nvPr>
        </p:nvSpPr>
        <p:spPr>
          <a:xfrm>
            <a:off x="720000" y="2574077"/>
            <a:ext cx="2742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4572000" y="2574077"/>
            <a:ext cx="27426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1"/>
          </p:nvPr>
        </p:nvSpPr>
        <p:spPr>
          <a:xfrm>
            <a:off x="4571999" y="314872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720000" y="3148720"/>
            <a:ext cx="2742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68" name="Google Shape;68;p5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71" name="Google Shape;71;p5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5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5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74" name="Google Shape;74;p5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80" name="Google Shape;80;p5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81" name="Google Shape;81;p5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5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5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5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5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5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7" name="Google Shape;87;p5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88" name="Google Shape;88;p5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92" name="Google Shape;92;p5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3" name="Google Shape;93;p5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94" name="Google Shape;94;p5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95" name="Google Shape;95;p5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96" name="Google Shape;96;p5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97" name="Google Shape;97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98" name="Google Shape;98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99" name="Google Shape;99;p5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00" name="Google Shape;100;p5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01" name="Google Shape;101;p5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1338300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1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344" name="Google Shape;1344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47" name="Google Shape;1347;p41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348" name="Google Shape;1348;p41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51" name="Google Shape;1351;p41"/>
          <p:cNvGrpSpPr/>
          <p:nvPr/>
        </p:nvGrpSpPr>
        <p:grpSpPr>
          <a:xfrm>
            <a:off x="8594476" y="611138"/>
            <a:ext cx="178159" cy="178159"/>
            <a:chOff x="7505300" y="388375"/>
            <a:chExt cx="412500" cy="412500"/>
          </a:xfrm>
        </p:grpSpPr>
        <p:sp>
          <p:nvSpPr>
            <p:cNvPr id="1352" name="Google Shape;1352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58" name="Google Shape;1358;p41"/>
          <p:cNvGrpSpPr/>
          <p:nvPr/>
        </p:nvGrpSpPr>
        <p:grpSpPr>
          <a:xfrm>
            <a:off x="8640824" y="1015364"/>
            <a:ext cx="85728" cy="132247"/>
            <a:chOff x="770225" y="422500"/>
            <a:chExt cx="154800" cy="238800"/>
          </a:xfrm>
        </p:grpSpPr>
        <p:cxnSp>
          <p:nvCxnSpPr>
            <p:cNvPr id="1359" name="Google Shape;1359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3" name="Google Shape;1363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65" name="Google Shape;1365;p41"/>
          <p:cNvGrpSpPr/>
          <p:nvPr/>
        </p:nvGrpSpPr>
        <p:grpSpPr>
          <a:xfrm>
            <a:off x="8640819" y="1401851"/>
            <a:ext cx="85724" cy="90966"/>
            <a:chOff x="4272250" y="283425"/>
            <a:chExt cx="2060675" cy="2186688"/>
          </a:xfrm>
        </p:grpSpPr>
        <p:sp>
          <p:nvSpPr>
            <p:cNvPr id="1366" name="Google Shape;1366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67" name="Google Shape;1367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68" name="Google Shape;1368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69" name="Google Shape;1369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70" name="Google Shape;1370;p41"/>
          <p:cNvGrpSpPr/>
          <p:nvPr/>
        </p:nvGrpSpPr>
        <p:grpSpPr>
          <a:xfrm>
            <a:off x="8505549" y="4503784"/>
            <a:ext cx="356279" cy="356279"/>
            <a:chOff x="151500" y="5133000"/>
            <a:chExt cx="1123200" cy="1123200"/>
          </a:xfrm>
        </p:grpSpPr>
        <p:sp>
          <p:nvSpPr>
            <p:cNvPr id="1371" name="Google Shape;1371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372" name="Google Shape;1372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3" name="Google Shape;1373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4" name="Google Shape;1374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375" name="Google Shape;1375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377" name="Google Shape;1377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8" name="Google Shape;1378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79" name="Google Shape;1379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380" name="Google Shape;1380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2" name="Google Shape;1382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383" name="Google Shape;1383;p41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4" name="Google Shape;1384;p41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385" name="Google Shape;1385;p41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87" name="Google Shape;1387;p41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88" name="Google Shape;1388;p41"/>
          <p:cNvGrpSpPr/>
          <p:nvPr/>
        </p:nvGrpSpPr>
        <p:grpSpPr>
          <a:xfrm>
            <a:off x="361676" y="611138"/>
            <a:ext cx="178159" cy="178159"/>
            <a:chOff x="7505300" y="388375"/>
            <a:chExt cx="412500" cy="412500"/>
          </a:xfrm>
        </p:grpSpPr>
        <p:sp>
          <p:nvSpPr>
            <p:cNvPr id="1389" name="Google Shape;1389;p41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93" name="Google Shape;1393;p41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94" name="Google Shape;1394;p41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395" name="Google Shape;1395;p41"/>
          <p:cNvGrpSpPr/>
          <p:nvPr/>
        </p:nvGrpSpPr>
        <p:grpSpPr>
          <a:xfrm>
            <a:off x="408024" y="1015364"/>
            <a:ext cx="85728" cy="132247"/>
            <a:chOff x="770225" y="422500"/>
            <a:chExt cx="154800" cy="238800"/>
          </a:xfrm>
        </p:grpSpPr>
        <p:cxnSp>
          <p:nvCxnSpPr>
            <p:cNvPr id="1396" name="Google Shape;1396;p41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7" name="Google Shape;1397;p41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41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2" name="Google Shape;1402;p41"/>
          <p:cNvGrpSpPr/>
          <p:nvPr/>
        </p:nvGrpSpPr>
        <p:grpSpPr>
          <a:xfrm>
            <a:off x="408019" y="1401851"/>
            <a:ext cx="85724" cy="90966"/>
            <a:chOff x="4272250" y="283425"/>
            <a:chExt cx="2060675" cy="2186688"/>
          </a:xfrm>
        </p:grpSpPr>
        <p:sp>
          <p:nvSpPr>
            <p:cNvPr id="1403" name="Google Shape;1403;p41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404" name="Google Shape;1404;p41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405" name="Google Shape;1405;p41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406" name="Google Shape;1406;p41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272749" y="4503784"/>
            <a:ext cx="356279" cy="356279"/>
            <a:chOff x="151500" y="5133000"/>
            <a:chExt cx="1123200" cy="1123200"/>
          </a:xfrm>
        </p:grpSpPr>
        <p:sp>
          <p:nvSpPr>
            <p:cNvPr id="1408" name="Google Shape;1408;p41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409" name="Google Shape;1409;p41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0" name="Google Shape;1410;p41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1" name="Google Shape;1411;p41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412" name="Google Shape;1412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14" name="Google Shape;1414;p41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5" name="Google Shape;1415;p41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16" name="Google Shape;1416;p41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417" name="Google Shape;1417;p41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41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19" name="Google Shape;1419;p41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420" name="Google Shape;1420;p41"/>
          <p:cNvCxnSpPr/>
          <p:nvPr/>
        </p:nvCxnSpPr>
        <p:spPr>
          <a:xfrm>
            <a:off x="4483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9246757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173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7173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197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2137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0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44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5482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14092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461425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827946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04" name="Google Shape;104;p6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05" name="Google Shape;105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08" name="Google Shape;108;p6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09" name="Google Shape;109;p6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13" name="Google Shape;113;p6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8322941" y="4821789"/>
            <a:ext cx="356254" cy="76574"/>
            <a:chOff x="6353538" y="3568325"/>
            <a:chExt cx="582114" cy="125100"/>
          </a:xfrm>
        </p:grpSpPr>
        <p:sp>
          <p:nvSpPr>
            <p:cNvPr id="117" name="Google Shape;117;p6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1" name="Google Shape;121;p6"/>
          <p:cNvGrpSpPr/>
          <p:nvPr/>
        </p:nvGrpSpPr>
        <p:grpSpPr>
          <a:xfrm>
            <a:off x="8594476" y="3722413"/>
            <a:ext cx="178159" cy="178159"/>
            <a:chOff x="7505300" y="388375"/>
            <a:chExt cx="412500" cy="412500"/>
          </a:xfrm>
        </p:grpSpPr>
        <p:sp>
          <p:nvSpPr>
            <p:cNvPr id="122" name="Google Shape;122;p6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8640824" y="4126639"/>
            <a:ext cx="85728" cy="132247"/>
            <a:chOff x="770225" y="422500"/>
            <a:chExt cx="154800" cy="238800"/>
          </a:xfrm>
        </p:grpSpPr>
        <p:cxnSp>
          <p:nvCxnSpPr>
            <p:cNvPr id="129" name="Google Shape;129;p6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6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5" name="Google Shape;135;p6"/>
          <p:cNvGrpSpPr/>
          <p:nvPr/>
        </p:nvGrpSpPr>
        <p:grpSpPr>
          <a:xfrm>
            <a:off x="8640819" y="4513126"/>
            <a:ext cx="85724" cy="90966"/>
            <a:chOff x="4272250" y="283425"/>
            <a:chExt cx="2060675" cy="2186688"/>
          </a:xfrm>
        </p:grpSpPr>
        <p:sp>
          <p:nvSpPr>
            <p:cNvPr id="136" name="Google Shape;136;p6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4273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084995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057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59925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33086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 Pro Black" panose="020B0A04030504040204" pitchFamily="34" charset="0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35960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34898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16102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276908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720000" y="549900"/>
            <a:ext cx="4117800" cy="9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144" name="Google Shape;144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47" name="Google Shape;147;p7"/>
          <p:cNvCxnSpPr/>
          <p:nvPr/>
        </p:nvCxnSpPr>
        <p:spPr>
          <a:xfrm rot="10800000">
            <a:off x="89440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7"/>
          <p:cNvCxnSpPr/>
          <p:nvPr/>
        </p:nvCxnSpPr>
        <p:spPr>
          <a:xfrm rot="10800000">
            <a:off x="84309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9" name="Google Shape;149;p7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150" name="Google Shape;150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151" name="Google Shape;151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3" name="Google Shape;153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154" name="Google Shape;154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6" name="Google Shape;156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" name="Google Shape;158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159" name="Google Shape;159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61" name="Google Shape;161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62" name="Google Shape;162;p7"/>
          <p:cNvCxnSpPr/>
          <p:nvPr/>
        </p:nvCxnSpPr>
        <p:spPr>
          <a:xfrm>
            <a:off x="86811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3" name="Google Shape;163;p7"/>
          <p:cNvGrpSpPr/>
          <p:nvPr/>
        </p:nvGrpSpPr>
        <p:grpSpPr>
          <a:xfrm>
            <a:off x="8310830" y="4304336"/>
            <a:ext cx="745709" cy="755179"/>
            <a:chOff x="5353065" y="3400900"/>
            <a:chExt cx="1358057" cy="1375303"/>
          </a:xfrm>
        </p:grpSpPr>
        <p:sp>
          <p:nvSpPr>
            <p:cNvPr id="164" name="Google Shape;164;p7"/>
            <p:cNvSpPr/>
            <p:nvPr/>
          </p:nvSpPr>
          <p:spPr>
            <a:xfrm>
              <a:off x="5740800" y="3797475"/>
              <a:ext cx="582000" cy="58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grpSp>
          <p:nvGrpSpPr>
            <p:cNvPr id="165" name="Google Shape;165;p7"/>
            <p:cNvGrpSpPr/>
            <p:nvPr/>
          </p:nvGrpSpPr>
          <p:grpSpPr>
            <a:xfrm>
              <a:off x="5353065" y="3400900"/>
              <a:ext cx="1358057" cy="1375303"/>
              <a:chOff x="8260506" y="1740144"/>
              <a:chExt cx="1784100" cy="1806756"/>
            </a:xfrm>
          </p:grpSpPr>
          <p:grpSp>
            <p:nvGrpSpPr>
              <p:cNvPr id="166" name="Google Shape;166;p7"/>
              <p:cNvGrpSpPr/>
              <p:nvPr/>
            </p:nvGrpSpPr>
            <p:grpSpPr>
              <a:xfrm rot="10800000">
                <a:off x="8260506" y="2350500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67" name="Google Shape;167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68" name="Google Shape;168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oval" w="sm" len="sm"/>
                  <a:tailEnd type="oval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  <p:grpSp>
            <p:nvGrpSpPr>
              <p:cNvPr id="169" name="Google Shape;169;p7"/>
              <p:cNvGrpSpPr/>
              <p:nvPr/>
            </p:nvGrpSpPr>
            <p:grpSpPr>
              <a:xfrm>
                <a:off x="8260506" y="1740144"/>
                <a:ext cx="1784100" cy="1196400"/>
                <a:chOff x="7700747" y="2350500"/>
                <a:chExt cx="1784100" cy="1196400"/>
              </a:xfrm>
            </p:grpSpPr>
            <p:sp>
              <p:nvSpPr>
                <p:cNvPr id="170" name="Google Shape;170;p7"/>
                <p:cNvSpPr/>
                <p:nvPr/>
              </p:nvSpPr>
              <p:spPr>
                <a:xfrm rot="5400000">
                  <a:off x="77007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  <p:sp>
              <p:nvSpPr>
                <p:cNvPr id="171" name="Google Shape;171;p7"/>
                <p:cNvSpPr/>
                <p:nvPr/>
              </p:nvSpPr>
              <p:spPr>
                <a:xfrm rot="10800000">
                  <a:off x="8288447" y="2350500"/>
                  <a:ext cx="1196400" cy="119640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Verdana Pro Black" panose="020F0502020204030204" pitchFamily="34" charset="0"/>
                  </a:endParaRPr>
                </a:p>
              </p:txBody>
            </p:sp>
          </p:grpSp>
        </p:grpSp>
      </p:grpSp>
      <p:grpSp>
        <p:nvGrpSpPr>
          <p:cNvPr id="172" name="Google Shape;172;p7"/>
          <p:cNvGrpSpPr/>
          <p:nvPr/>
        </p:nvGrpSpPr>
        <p:grpSpPr>
          <a:xfrm>
            <a:off x="8410662" y="1015364"/>
            <a:ext cx="546113" cy="366218"/>
            <a:chOff x="7145697" y="2502900"/>
            <a:chExt cx="1784100" cy="1196400"/>
          </a:xfrm>
        </p:grpSpPr>
        <p:sp>
          <p:nvSpPr>
            <p:cNvPr id="173" name="Google Shape;173;p7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176" name="Google Shape;176;p7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180" name="Google Shape;180;p7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183" name="Google Shape;183;p7"/>
          <p:cNvCxnSpPr/>
          <p:nvPr/>
        </p:nvCxnSpPr>
        <p:spPr>
          <a:xfrm rot="10800000">
            <a:off x="198100" y="605375"/>
            <a:ext cx="0" cy="2520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" name="Google Shape;184;p7"/>
          <p:cNvGrpSpPr/>
          <p:nvPr/>
        </p:nvGrpSpPr>
        <p:grpSpPr>
          <a:xfrm>
            <a:off x="361676" y="611138"/>
            <a:ext cx="178159" cy="178159"/>
            <a:chOff x="7505300" y="388375"/>
            <a:chExt cx="412500" cy="412500"/>
          </a:xfrm>
        </p:grpSpPr>
        <p:sp>
          <p:nvSpPr>
            <p:cNvPr id="185" name="Google Shape;185;p7"/>
            <p:cNvSpPr/>
            <p:nvPr/>
          </p:nvSpPr>
          <p:spPr>
            <a:xfrm>
              <a:off x="7505300" y="388375"/>
              <a:ext cx="412500" cy="4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7578803" y="513820"/>
              <a:ext cx="104700" cy="104700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773600" y="513825"/>
              <a:ext cx="104700" cy="104700"/>
            </a:xfrm>
            <a:prstGeom prst="chord">
              <a:avLst>
                <a:gd name="adj1" fmla="val 2700000"/>
                <a:gd name="adj2" fmla="val 1620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7615700" y="660275"/>
              <a:ext cx="104700" cy="104700"/>
            </a:xfrm>
            <a:prstGeom prst="chord">
              <a:avLst>
                <a:gd name="adj1" fmla="val 2700000"/>
                <a:gd name="adj2" fmla="val 111714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7668900" y="425700"/>
              <a:ext cx="104700" cy="104700"/>
            </a:xfrm>
            <a:prstGeom prst="chord">
              <a:avLst>
                <a:gd name="adj1" fmla="val 14197699"/>
                <a:gd name="adj2" fmla="val 31035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04525" y="613175"/>
              <a:ext cx="76800" cy="66300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408024" y="1015364"/>
            <a:ext cx="85728" cy="132247"/>
            <a:chOff x="770225" y="422500"/>
            <a:chExt cx="154800" cy="238800"/>
          </a:xfrm>
        </p:grpSpPr>
        <p:cxnSp>
          <p:nvCxnSpPr>
            <p:cNvPr id="192" name="Google Shape;192;p7"/>
            <p:cNvCxnSpPr/>
            <p:nvPr/>
          </p:nvCxnSpPr>
          <p:spPr>
            <a:xfrm>
              <a:off x="847625" y="422500"/>
              <a:ext cx="0" cy="238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774150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7"/>
            <p:cNvCxnSpPr/>
            <p:nvPr/>
          </p:nvCxnSpPr>
          <p:spPr>
            <a:xfrm>
              <a:off x="863375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flipH="1">
              <a:off x="865388" y="430375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 flipH="1">
              <a:off x="776163" y="568300"/>
              <a:ext cx="53700" cy="93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770225" y="545850"/>
              <a:ext cx="1548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408019" y="1401851"/>
            <a:ext cx="85724" cy="90966"/>
            <a:chOff x="4272250" y="283425"/>
            <a:chExt cx="2060675" cy="2186688"/>
          </a:xfrm>
        </p:grpSpPr>
        <p:sp>
          <p:nvSpPr>
            <p:cNvPr id="199" name="Google Shape;199;p7"/>
            <p:cNvSpPr/>
            <p:nvPr/>
          </p:nvSpPr>
          <p:spPr>
            <a:xfrm>
              <a:off x="4272250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718825" y="283425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718825" y="1856013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005038" y="1068738"/>
              <a:ext cx="614100" cy="61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03" name="Google Shape;203;p7"/>
          <p:cNvGrpSpPr/>
          <p:nvPr/>
        </p:nvGrpSpPr>
        <p:grpSpPr>
          <a:xfrm>
            <a:off x="272749" y="4503784"/>
            <a:ext cx="356279" cy="356279"/>
            <a:chOff x="151500" y="5133000"/>
            <a:chExt cx="1123200" cy="1123200"/>
          </a:xfrm>
        </p:grpSpPr>
        <p:sp>
          <p:nvSpPr>
            <p:cNvPr id="204" name="Google Shape;204;p7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205" name="Google Shape;205;p7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7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7" name="Google Shape;207;p7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08" name="Google Shape;208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10" name="Google Shape;210;p7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7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12" name="Google Shape;212;p7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13" name="Google Shape;213;p7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7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15" name="Google Shape;215;p7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216" name="Google Shape;216;p7"/>
          <p:cNvCxnSpPr/>
          <p:nvPr/>
        </p:nvCxnSpPr>
        <p:spPr>
          <a:xfrm>
            <a:off x="448325" y="1952425"/>
            <a:ext cx="0" cy="24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82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713100" y="1307100"/>
            <a:ext cx="7717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19" name="Google Shape;219;p8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220" name="Google Shape;220;p8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8651082" y="4875800"/>
            <a:ext cx="209700" cy="89200"/>
            <a:chOff x="8651082" y="4875800"/>
            <a:chExt cx="209700" cy="89200"/>
          </a:xfrm>
        </p:grpSpPr>
        <p:cxnSp>
          <p:nvCxnSpPr>
            <p:cNvPr id="224" name="Google Shape;224;p8"/>
            <p:cNvCxnSpPr/>
            <p:nvPr/>
          </p:nvCxnSpPr>
          <p:spPr>
            <a:xfrm>
              <a:off x="8755932" y="48601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8755932" y="4770950"/>
              <a:ext cx="0" cy="2097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" name="Google Shape;226;p8"/>
          <p:cNvSpPr/>
          <p:nvPr/>
        </p:nvSpPr>
        <p:spPr>
          <a:xfrm flipH="1">
            <a:off x="8120155" y="3804875"/>
            <a:ext cx="1126800" cy="1126800"/>
          </a:xfrm>
          <a:prstGeom prst="arc">
            <a:avLst>
              <a:gd name="adj1" fmla="val 16200000"/>
              <a:gd name="adj2" fmla="val 2154636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 Pro Black" panose="020F0502020204030204" pitchFamily="34" charset="0"/>
            </a:endParaRPr>
          </a:p>
        </p:txBody>
      </p:sp>
      <p:grpSp>
        <p:nvGrpSpPr>
          <p:cNvPr id="227" name="Google Shape;227;p8"/>
          <p:cNvGrpSpPr/>
          <p:nvPr/>
        </p:nvGrpSpPr>
        <p:grpSpPr>
          <a:xfrm rot="5400000">
            <a:off x="586339" y="3647134"/>
            <a:ext cx="264920" cy="56933"/>
            <a:chOff x="6353538" y="3568325"/>
            <a:chExt cx="582114" cy="125100"/>
          </a:xfrm>
        </p:grpSpPr>
        <p:sp>
          <p:nvSpPr>
            <p:cNvPr id="228" name="Google Shape;228;p8"/>
            <p:cNvSpPr/>
            <p:nvPr/>
          </p:nvSpPr>
          <p:spPr>
            <a:xfrm>
              <a:off x="6353538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6505876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6658214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6810552" y="3568325"/>
              <a:ext cx="125100" cy="12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cxnSp>
        <p:nvCxnSpPr>
          <p:cNvPr id="232" name="Google Shape;232;p8"/>
          <p:cNvCxnSpPr/>
          <p:nvPr/>
        </p:nvCxnSpPr>
        <p:spPr>
          <a:xfrm rot="10800000">
            <a:off x="718800" y="2364188"/>
            <a:ext cx="0" cy="99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33" name="Google Shape;233;p8"/>
          <p:cNvSpPr/>
          <p:nvPr/>
        </p:nvSpPr>
        <p:spPr>
          <a:xfrm rot="10800000">
            <a:off x="567375" y="1458361"/>
            <a:ext cx="593100" cy="593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sm" len="sm"/>
            <a:tailEnd type="oval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 Pro Black" panose="020F0502020204030204" pitchFamily="34" charset="0"/>
            </a:endParaRPr>
          </a:p>
        </p:txBody>
      </p:sp>
      <p:grpSp>
        <p:nvGrpSpPr>
          <p:cNvPr id="234" name="Google Shape;234;p8"/>
          <p:cNvGrpSpPr/>
          <p:nvPr/>
        </p:nvGrpSpPr>
        <p:grpSpPr>
          <a:xfrm>
            <a:off x="445750" y="1015364"/>
            <a:ext cx="546113" cy="366218"/>
            <a:chOff x="7145697" y="2502900"/>
            <a:chExt cx="1784100" cy="1196400"/>
          </a:xfrm>
        </p:grpSpPr>
        <p:sp>
          <p:nvSpPr>
            <p:cNvPr id="235" name="Google Shape;235;p8"/>
            <p:cNvSpPr/>
            <p:nvPr/>
          </p:nvSpPr>
          <p:spPr>
            <a:xfrm rot="5400000">
              <a:off x="71456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 rot="10800000">
              <a:off x="7733397" y="2502900"/>
              <a:ext cx="1196400" cy="11964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oval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760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>
            <a:spLocks noGrp="1"/>
          </p:cNvSpPr>
          <p:nvPr>
            <p:ph type="title"/>
          </p:nvPr>
        </p:nvSpPr>
        <p:spPr>
          <a:xfrm>
            <a:off x="4104300" y="1301688"/>
            <a:ext cx="4326600" cy="11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4104300" y="2473513"/>
            <a:ext cx="4326600" cy="13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0" name="Google Shape;240;p9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241" name="Google Shape;241;p9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3812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B">
              <a:alpha val="6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 Pro Black" panose="020F0502020204030204" pitchFamily="34" charset="0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0" y="-35800"/>
            <a:ext cx="9144000" cy="17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 Pro Black" panose="020F0502020204030204" pitchFamily="34" charset="0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720000" y="550850"/>
            <a:ext cx="4570500" cy="91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48" name="Google Shape;248;p10"/>
          <p:cNvGrpSpPr/>
          <p:nvPr/>
        </p:nvGrpSpPr>
        <p:grpSpPr>
          <a:xfrm>
            <a:off x="8679200" y="160217"/>
            <a:ext cx="264800" cy="66300"/>
            <a:chOff x="8517975" y="160217"/>
            <a:chExt cx="264800" cy="66300"/>
          </a:xfrm>
        </p:grpSpPr>
        <p:sp>
          <p:nvSpPr>
            <p:cNvPr id="249" name="Google Shape;249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52" name="Google Shape;252;p10"/>
          <p:cNvGrpSpPr/>
          <p:nvPr/>
        </p:nvGrpSpPr>
        <p:grpSpPr>
          <a:xfrm>
            <a:off x="188932" y="191652"/>
            <a:ext cx="33160" cy="178387"/>
            <a:chOff x="146950" y="136450"/>
            <a:chExt cx="484800" cy="2608000"/>
          </a:xfrm>
        </p:grpSpPr>
        <p:sp>
          <p:nvSpPr>
            <p:cNvPr id="253" name="Google Shape;253;p10"/>
            <p:cNvSpPr/>
            <p:nvPr/>
          </p:nvSpPr>
          <p:spPr>
            <a:xfrm>
              <a:off x="146950" y="1364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146950" y="11980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46950" y="2259650"/>
              <a:ext cx="484800" cy="484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446400" y="160217"/>
            <a:ext cx="264800" cy="66300"/>
            <a:chOff x="8517975" y="160217"/>
            <a:chExt cx="264800" cy="66300"/>
          </a:xfrm>
        </p:grpSpPr>
        <p:sp>
          <p:nvSpPr>
            <p:cNvPr id="257" name="Google Shape;257;p10"/>
            <p:cNvSpPr/>
            <p:nvPr/>
          </p:nvSpPr>
          <p:spPr>
            <a:xfrm>
              <a:off x="85179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86062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8694575" y="160217"/>
              <a:ext cx="88200" cy="66300"/>
            </a:xfrm>
            <a:prstGeom prst="parallelogram">
              <a:avLst>
                <a:gd name="adj" fmla="val 12011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8551294" y="599112"/>
            <a:ext cx="264851" cy="264851"/>
            <a:chOff x="151500" y="5133000"/>
            <a:chExt cx="1123200" cy="1123200"/>
          </a:xfrm>
        </p:grpSpPr>
        <p:sp>
          <p:nvSpPr>
            <p:cNvPr id="261" name="Google Shape;261;p10"/>
            <p:cNvSpPr/>
            <p:nvPr/>
          </p:nvSpPr>
          <p:spPr>
            <a:xfrm>
              <a:off x="151500" y="5133000"/>
              <a:ext cx="1123200" cy="1123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  <p:cxnSp>
          <p:nvCxnSpPr>
            <p:cNvPr id="262" name="Google Shape;262;p10"/>
            <p:cNvCxnSpPr/>
            <p:nvPr/>
          </p:nvCxnSpPr>
          <p:spPr>
            <a:xfrm>
              <a:off x="713113" y="5216975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0"/>
            <p:cNvCxnSpPr/>
            <p:nvPr/>
          </p:nvCxnSpPr>
          <p:spPr>
            <a:xfrm>
              <a:off x="713113" y="5836300"/>
              <a:ext cx="0" cy="357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10"/>
            <p:cNvGrpSpPr/>
            <p:nvPr/>
          </p:nvGrpSpPr>
          <p:grpSpPr>
            <a:xfrm>
              <a:off x="713100" y="5216975"/>
              <a:ext cx="0" cy="976325"/>
              <a:chOff x="5143500" y="5216975"/>
              <a:chExt cx="0" cy="976325"/>
            </a:xfrm>
          </p:grpSpPr>
          <p:cxnSp>
            <p:nvCxnSpPr>
              <p:cNvPr id="265" name="Google Shape;265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7" name="Google Shape;267;p10"/>
            <p:cNvCxnSpPr/>
            <p:nvPr/>
          </p:nvCxnSpPr>
          <p:spPr>
            <a:xfrm>
              <a:off x="932154" y="5307710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8" name="Google Shape;268;p10"/>
            <p:cNvCxnSpPr/>
            <p:nvPr/>
          </p:nvCxnSpPr>
          <p:spPr>
            <a:xfrm>
              <a:off x="494225" y="5745639"/>
              <a:ext cx="0" cy="35680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9" name="Google Shape;269;p10"/>
            <p:cNvGrpSpPr/>
            <p:nvPr/>
          </p:nvGrpSpPr>
          <p:grpSpPr>
            <a:xfrm>
              <a:off x="713039" y="5216976"/>
              <a:ext cx="0" cy="976316"/>
              <a:chOff x="5143500" y="5216975"/>
              <a:chExt cx="0" cy="976325"/>
            </a:xfrm>
          </p:grpSpPr>
          <p:cxnSp>
            <p:nvCxnSpPr>
              <p:cNvPr id="270" name="Google Shape;270;p10"/>
              <p:cNvCxnSpPr/>
              <p:nvPr/>
            </p:nvCxnSpPr>
            <p:spPr>
              <a:xfrm>
                <a:off x="5143500" y="5216975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10"/>
              <p:cNvCxnSpPr/>
              <p:nvPr/>
            </p:nvCxnSpPr>
            <p:spPr>
              <a:xfrm>
                <a:off x="5143500" y="5836300"/>
                <a:ext cx="0" cy="35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72" name="Google Shape;272;p10"/>
            <p:cNvSpPr/>
            <p:nvPr/>
          </p:nvSpPr>
          <p:spPr>
            <a:xfrm>
              <a:off x="657238" y="5649338"/>
              <a:ext cx="111600" cy="111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Verdana Pro Black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716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tkinson Hyperlegible"/>
              <a:buNone/>
              <a:defRPr sz="3500" b="1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●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arker Grotesque Medium"/>
              <a:buChar char="○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Darker Grotesque Medium"/>
              <a:buChar char="■"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59764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423" name="Google Shape;1423;p4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319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 Pro Black" panose="020F0502020204030204" pitchFamily="34" charset="0"/>
          <a:ea typeface="Verdana Pro Black" panose="020F050202020403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423" name="Google Shape;1423;p4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0170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 Pro Black" panose="020F0502020204030204" pitchFamily="34" charset="0"/>
          <a:ea typeface="Verdana Pro Black" panose="020F050202020403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423" name="Google Shape;1423;p4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22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 Pro Black" panose="020F0502020204030204" pitchFamily="34" charset="0"/>
          <a:ea typeface="Verdana Pro Black" panose="020F050202020403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Verdana Pro Black" panose="020F0502020204030204" pitchFamily="34" charset="0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2578668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 Pro Black" panose="020F0502020204030204" pitchFamily="34" charset="0"/>
          <a:ea typeface="Verdana Pro Black" panose="020F050202020403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Verdana Pro Black" panose="020F0502020204030204" pitchFamily="34" charset="0"/>
          <a:ea typeface="Verdana Pro Black" panose="020F050202020403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www.audioeye.com/color-contrast-checke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5.png"/><Relationship Id="rId4" Type="http://schemas.openxmlformats.org/officeDocument/2006/relationships/hyperlink" Target="https://www.whocanus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Biases in Data Visualization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Hannah Tran and Courtney Chan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8F4C0D-0EDC-AA02-F802-EE82498E88BB}"/>
              </a:ext>
            </a:extLst>
          </p:cNvPr>
          <p:cNvCxnSpPr/>
          <p:nvPr/>
        </p:nvCxnSpPr>
        <p:spPr>
          <a:xfrm>
            <a:off x="1196557" y="2797175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2CF15-712F-689B-F516-FCC51F17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Graphs</a:t>
            </a:r>
          </a:p>
        </p:txBody>
      </p:sp>
    </p:spTree>
    <p:extLst>
      <p:ext uri="{BB962C8B-B14F-4D97-AF65-F5344CB8AC3E}">
        <p14:creationId xmlns:p14="http://schemas.microsoft.com/office/powerpoint/2010/main" val="346189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Accessibility: Color Contrast</a:t>
            </a:r>
            <a:endParaRPr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313" y="1017725"/>
            <a:ext cx="6207374" cy="336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103811" y="4380051"/>
            <a:ext cx="808758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Verdana Pro Black" panose="020B0A04030504040204" pitchFamily="34" charset="0"/>
                <a:hlinkClick r:id="rId4"/>
              </a:rPr>
              <a:t>https://www.audioeye.com/color-contrast-checker/</a:t>
            </a:r>
            <a:endParaRPr sz="18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3A7F1C-FC6E-3B1A-45CB-196CFA39E5DC}"/>
              </a:ext>
            </a:extLst>
          </p:cNvPr>
          <p:cNvCxnSpPr/>
          <p:nvPr/>
        </p:nvCxnSpPr>
        <p:spPr>
          <a:xfrm>
            <a:off x="393191" y="968375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4F329A-EE63-EF54-C8B2-750E29EE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11" y="203130"/>
            <a:ext cx="5958178" cy="473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Color Blindness</a:t>
            </a:r>
            <a:endParaRPr dirty="0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87" y="1172959"/>
            <a:ext cx="4378063" cy="329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438911" y="4392040"/>
            <a:ext cx="437806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Verdana Pro Black" panose="020B0A04030504040204" pitchFamily="34" charset="0"/>
                <a:hlinkClick r:id="rId4"/>
              </a:rPr>
              <a:t>https://www.whocanuse.com/</a:t>
            </a:r>
            <a:endParaRPr sz="18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F7306-ABAA-ECDE-7EFE-29ECDD81E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613" y="375752"/>
            <a:ext cx="3881434" cy="455646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D879C3-C876-BBF4-2E52-C23805A3E77C}"/>
              </a:ext>
            </a:extLst>
          </p:cNvPr>
          <p:cNvCxnSpPr>
            <a:cxnSpLocks/>
          </p:cNvCxnSpPr>
          <p:nvPr/>
        </p:nvCxnSpPr>
        <p:spPr>
          <a:xfrm>
            <a:off x="438911" y="1017725"/>
            <a:ext cx="396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Accessible Fonts</a:t>
            </a:r>
            <a:endParaRPr dirty="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50" y="966300"/>
            <a:ext cx="7121105" cy="38209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D20ECC-35D3-A688-16A2-95B41D8BDBEE}"/>
              </a:ext>
            </a:extLst>
          </p:cNvPr>
          <p:cNvCxnSpPr/>
          <p:nvPr/>
        </p:nvCxnSpPr>
        <p:spPr>
          <a:xfrm>
            <a:off x="403138" y="954961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Accessible Type</a:t>
            </a:r>
            <a:endParaRPr dirty="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1677075"/>
            <a:ext cx="5087825" cy="2783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125" y="1692125"/>
            <a:ext cx="4451425" cy="2753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3EBA25-D448-AFF2-9DE5-9A3F8CAF6B24}"/>
              </a:ext>
            </a:extLst>
          </p:cNvPr>
          <p:cNvCxnSpPr/>
          <p:nvPr/>
        </p:nvCxnSpPr>
        <p:spPr>
          <a:xfrm>
            <a:off x="386660" y="961844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Accessible Type</a:t>
            </a:r>
            <a:endParaRPr dirty="0"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0125"/>
            <a:ext cx="531095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200" y="705400"/>
            <a:ext cx="4087400" cy="4420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7E9997F-8F23-1761-D240-722C98612569}"/>
              </a:ext>
            </a:extLst>
          </p:cNvPr>
          <p:cNvCxnSpPr>
            <a:cxnSpLocks/>
          </p:cNvCxnSpPr>
          <p:nvPr/>
        </p:nvCxnSpPr>
        <p:spPr>
          <a:xfrm>
            <a:off x="380128" y="961841"/>
            <a:ext cx="443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E5DAA5-89C0-EECE-419F-13206A50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031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84E1-1596-0807-0DB6-63CDCAF1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Graphs </a:t>
            </a:r>
          </a:p>
        </p:txBody>
      </p:sp>
    </p:spTree>
    <p:extLst>
      <p:ext uri="{BB962C8B-B14F-4D97-AF65-F5344CB8AC3E}">
        <p14:creationId xmlns:p14="http://schemas.microsoft.com/office/powerpoint/2010/main" val="305010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Anthropomorphizing Data Points</a:t>
            </a: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66752"/>
          <a:stretch/>
        </p:blipFill>
        <p:spPr>
          <a:xfrm>
            <a:off x="1835492" y="965794"/>
            <a:ext cx="5473015" cy="1378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t="32930"/>
          <a:stretch/>
        </p:blipFill>
        <p:spPr>
          <a:xfrm>
            <a:off x="1626713" y="2301259"/>
            <a:ext cx="5890574" cy="270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6BABBA-D55E-4B59-B71C-9B418ACF1072}"/>
              </a:ext>
            </a:extLst>
          </p:cNvPr>
          <p:cNvCxnSpPr/>
          <p:nvPr/>
        </p:nvCxnSpPr>
        <p:spPr>
          <a:xfrm>
            <a:off x="393191" y="948780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Anthropomorphizing Data</a:t>
            </a:r>
            <a:br>
              <a:rPr lang="en" dirty="0"/>
            </a:br>
            <a:r>
              <a:rPr lang="en" dirty="0"/>
              <a:t>Points Gone Wrong!</a:t>
            </a:r>
            <a:endParaRPr dirty="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18273"/>
          <a:stretch/>
        </p:blipFill>
        <p:spPr>
          <a:xfrm>
            <a:off x="5323375" y="354512"/>
            <a:ext cx="3508924" cy="44344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53340"/>
          <a:stretch/>
        </p:blipFill>
        <p:spPr>
          <a:xfrm>
            <a:off x="311700" y="1812083"/>
            <a:ext cx="4800626" cy="2829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2925FF-0942-6CE5-811B-55C795194136}"/>
              </a:ext>
            </a:extLst>
          </p:cNvPr>
          <p:cNvCxnSpPr>
            <a:cxnSpLocks/>
          </p:cNvCxnSpPr>
          <p:nvPr/>
        </p:nvCxnSpPr>
        <p:spPr>
          <a:xfrm>
            <a:off x="380129" y="1347200"/>
            <a:ext cx="4732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 Considerate of Color Choices</a:t>
            </a: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33538"/>
            <a:ext cx="4524375" cy="2352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86F39A8-56B3-0D22-72AE-34EC206E7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7101300"/>
              </p:ext>
            </p:extLst>
          </p:nvPr>
        </p:nvGraphicFramePr>
        <p:xfrm>
          <a:off x="4836075" y="1551710"/>
          <a:ext cx="3863989" cy="264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1405ED-ADB0-F58F-C6EA-661F1B5C9EFF}"/>
              </a:ext>
            </a:extLst>
          </p:cNvPr>
          <p:cNvCxnSpPr/>
          <p:nvPr/>
        </p:nvCxnSpPr>
        <p:spPr>
          <a:xfrm>
            <a:off x="412779" y="948785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5D51DAD-A100-8CDC-436A-93604A1E1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65690"/>
              </p:ext>
            </p:extLst>
          </p:nvPr>
        </p:nvGraphicFramePr>
        <p:xfrm>
          <a:off x="640772" y="365413"/>
          <a:ext cx="7862455" cy="441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Framing Your Graphs</a:t>
            </a:r>
            <a:endParaRPr dirty="0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205" y="1006012"/>
            <a:ext cx="2814899" cy="361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314A74-5385-DED0-99A9-0A89088B5713}"/>
              </a:ext>
            </a:extLst>
          </p:cNvPr>
          <p:cNvCxnSpPr/>
          <p:nvPr/>
        </p:nvCxnSpPr>
        <p:spPr>
          <a:xfrm>
            <a:off x="412788" y="955312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0B62456-AE3B-665E-8338-EF781BC2F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282" y="1002905"/>
            <a:ext cx="3078441" cy="3617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D8BC3-3567-2468-C730-335EA1075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38" y="966825"/>
            <a:ext cx="3161211" cy="3695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31333-2A49-A39F-C636-D4B1FFA94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22" y="4619906"/>
            <a:ext cx="6008118" cy="4735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Demographics/Legends </a:t>
            </a:r>
            <a:endParaRPr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248142" y="1163262"/>
            <a:ext cx="2013763" cy="286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White/European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Black/African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Latin American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East Asian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South Asian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Indigenous </a:t>
            </a:r>
            <a:endParaRPr dirty="0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4294967295"/>
          </p:nvPr>
        </p:nvSpPr>
        <p:spPr>
          <a:xfrm>
            <a:off x="2381761" y="1155993"/>
            <a:ext cx="2013763" cy="28670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Black/African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East Asian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Indigenous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Latin American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South Asian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White/European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4294967295"/>
          </p:nvPr>
        </p:nvSpPr>
        <p:spPr>
          <a:xfrm>
            <a:off x="4520506" y="1151299"/>
            <a:ext cx="2167677" cy="28670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East Asian (50%)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Black/African (20%)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White/European (11%)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Latin American (9%)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Indigenous (6%)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South Asian (4%)</a:t>
            </a: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4294967295"/>
          </p:nvPr>
        </p:nvSpPr>
        <p:spPr>
          <a:xfrm>
            <a:off x="6813238" y="1142931"/>
            <a:ext cx="2082619" cy="286702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Latin American (focus of research)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East Asian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Indigenous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Black/African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South Asian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White/European</a:t>
            </a:r>
            <a:endParaRPr dirty="0"/>
          </a:p>
        </p:txBody>
      </p:sp>
      <p:sp>
        <p:nvSpPr>
          <p:cNvPr id="101" name="Google Shape;101;p19"/>
          <p:cNvSpPr txBox="1"/>
          <p:nvPr/>
        </p:nvSpPr>
        <p:spPr>
          <a:xfrm>
            <a:off x="582962" y="4161299"/>
            <a:ext cx="17478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Verdana Pro Black" panose="020B0A04030504040204" pitchFamily="34" charset="0"/>
              </a:rPr>
              <a:t>Racial hierarchy</a:t>
            </a:r>
            <a:endParaRPr sz="18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520312" y="4260450"/>
            <a:ext cx="1862138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Verdana Pro Black" panose="020B0A04030504040204" pitchFamily="34" charset="0"/>
              </a:rPr>
              <a:t>Alphabetical</a:t>
            </a:r>
            <a:endParaRPr sz="18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4260450"/>
            <a:ext cx="1862137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Verdana Pro Black" panose="020B0A04030504040204" pitchFamily="34" charset="0"/>
              </a:rPr>
              <a:t>Proportional</a:t>
            </a:r>
            <a:endParaRPr sz="18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971750" y="4135162"/>
            <a:ext cx="186055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Verdana Pro Black" panose="020B0A04030504040204" pitchFamily="34" charset="0"/>
              </a:rPr>
              <a:t>Highlights focus group</a:t>
            </a:r>
            <a:endParaRPr sz="18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449438-715E-B307-1344-34AD3765580A}"/>
              </a:ext>
            </a:extLst>
          </p:cNvPr>
          <p:cNvCxnSpPr/>
          <p:nvPr/>
        </p:nvCxnSpPr>
        <p:spPr>
          <a:xfrm>
            <a:off x="419317" y="948781"/>
            <a:ext cx="66495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2" grpId="0"/>
      <p:bldP spid="103" grpId="0"/>
      <p:bldP spid="1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579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 and</a:t>
            </a:r>
            <a:br>
              <a:rPr lang="en" dirty="0"/>
            </a:br>
            <a:r>
              <a:rPr lang="en" dirty="0"/>
              <a:t>Legends </a:t>
            </a:r>
            <a:endParaRPr dirty="0"/>
          </a:p>
        </p:txBody>
      </p:sp>
      <p:pic>
        <p:nvPicPr>
          <p:cNvPr id="110" name="Google Shape;110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623" y="973675"/>
            <a:ext cx="4552724" cy="27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2800" y="-114574"/>
            <a:ext cx="4552725" cy="2701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617" y="2455092"/>
            <a:ext cx="4459500" cy="270175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7746275" y="4331577"/>
            <a:ext cx="1515291" cy="162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Verdana Pro Black" panose="020B0A04030504040204" pitchFamily="34" charset="0"/>
              </a:rPr>
              <a:t>*Nonbinary response options not available in original dataset</a:t>
            </a:r>
            <a:endParaRPr sz="1000" dirty="0">
              <a:solidFill>
                <a:schemeClr val="dk2"/>
              </a:solidFill>
              <a:latin typeface="Verdana Pro Black" panose="020B0A0403050404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6044FE-6044-5606-1870-91EDF2463BB3}"/>
              </a:ext>
            </a:extLst>
          </p:cNvPr>
          <p:cNvCxnSpPr>
            <a:cxnSpLocks/>
          </p:cNvCxnSpPr>
          <p:nvPr/>
        </p:nvCxnSpPr>
        <p:spPr>
          <a:xfrm>
            <a:off x="415646" y="953653"/>
            <a:ext cx="395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</p:bldLst>
  </p:timing>
</p:sld>
</file>

<file path=ppt/theme/theme1.xml><?xml version="1.0" encoding="utf-8"?>
<a:theme xmlns:a="http://schemas.openxmlformats.org/drawingml/2006/main" name="Theme1">
  <a:themeElements>
    <a:clrScheme name="Simple Light">
      <a:dk1>
        <a:srgbClr val="EEEEEE"/>
      </a:dk1>
      <a:lt1>
        <a:srgbClr val="1A1A1B"/>
      </a:lt1>
      <a:dk2>
        <a:srgbClr val="2A2A2A"/>
      </a:dk2>
      <a:lt2>
        <a:srgbClr val="D5D5D5"/>
      </a:lt2>
      <a:accent1>
        <a:srgbClr val="333333"/>
      </a:accent1>
      <a:accent2>
        <a:srgbClr val="21212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EEEE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2E47002-BA60-4866-94BA-5F3192C2FCD9}" vid="{C4ABD2AF-2362-4196-B39C-44A1AE18418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eme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31ED0C8D-FF51-4354-838A-7D5583805B43}" vid="{6F686F74-C8F4-492F-A7BB-2E6F059F29E6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</TotalTime>
  <Words>165</Words>
  <Application>Microsoft Office PowerPoint</Application>
  <PresentationFormat>On-screen Show (16:9)</PresentationFormat>
  <Paragraphs>47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Atkinson Hyperlegible</vt:lpstr>
      <vt:lpstr>Darker Grotesque</vt:lpstr>
      <vt:lpstr>Darker Grotesque Medium</vt:lpstr>
      <vt:lpstr>Proxima Nova</vt:lpstr>
      <vt:lpstr>PT Sans</vt:lpstr>
      <vt:lpstr>Roboto Condensed Light</vt:lpstr>
      <vt:lpstr>Verdana Pro Black</vt:lpstr>
      <vt:lpstr>Theme1</vt:lpstr>
      <vt:lpstr>Slidesgo Final Pages</vt:lpstr>
      <vt:lpstr>1_Slidesgo Final Pages</vt:lpstr>
      <vt:lpstr>2_Slidesgo Final Pages</vt:lpstr>
      <vt:lpstr>Theme4</vt:lpstr>
      <vt:lpstr>Biases in Data Visualization</vt:lpstr>
      <vt:lpstr>Creating Graphs </vt:lpstr>
      <vt:lpstr>Anthropomorphizing Data Points</vt:lpstr>
      <vt:lpstr>Anthropomorphizing Data Points Gone Wrong!</vt:lpstr>
      <vt:lpstr>Be Considerate of Color Choices</vt:lpstr>
      <vt:lpstr>PowerPoint Presentation</vt:lpstr>
      <vt:lpstr>Framing Your Graphs</vt:lpstr>
      <vt:lpstr>Demographics/Legends </vt:lpstr>
      <vt:lpstr>Demographics and Legends </vt:lpstr>
      <vt:lpstr>Reading Graphs</vt:lpstr>
      <vt:lpstr>Visual Accessibility: Color Contrast</vt:lpstr>
      <vt:lpstr>PowerPoint Presentation</vt:lpstr>
      <vt:lpstr>Types of Color Blindness</vt:lpstr>
      <vt:lpstr>Accessible Fonts</vt:lpstr>
      <vt:lpstr>Accessible Type</vt:lpstr>
      <vt:lpstr>Accessible Type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Courtney Chan</dc:creator>
  <cp:lastModifiedBy>Courtney Chan</cp:lastModifiedBy>
  <cp:revision>2</cp:revision>
  <dcterms:modified xsi:type="dcterms:W3CDTF">2025-01-28T19:45:41Z</dcterms:modified>
</cp:coreProperties>
</file>