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73DC-B901-41C5-831F-489A91C98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ED344-554D-46A3-997B-399FC0CBB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F17C-788A-442B-84F6-380F643A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3FCC-636B-427F-9974-E4725AEA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6D36-30AD-4832-B828-C9A0163D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4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C29B-D6DE-4CAD-B946-6C3EFDD4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5131E-0487-4F3C-9C35-F07CCB034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87D2-DE2D-4404-AE51-85B2E729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E339-321F-4F7D-A0E8-27D7656E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8F91-F1E3-4DB4-B824-632D5A7A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4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2A7BA-9CE1-41E6-9C6E-D4225E8E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5583F-C2E3-4894-9D05-F0FA747B8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82D90-2275-42F8-932A-6D65C2CB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BF36D-8E90-461C-A7F2-B1534240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86F6-A88D-4C22-9B82-9FBA7C51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6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A7C3-0CD7-435E-B107-6AB86717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34B10-79E1-4313-9F27-21B39C36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B4F44-6E41-49CA-AB04-41C974B5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4FBB6-0A74-4CD7-9224-D68DF244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4399-6A01-4574-AEF4-2F60A91B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4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1187-8AD2-4E39-A005-629B5601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B5682-F862-4F16-B231-9DB7B418B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D1F50-E515-4E9C-8B84-4F627B49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899B-73F1-4025-B967-BAFB0CDF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656B0-7706-41E1-B975-CB37D832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8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DBE7-1130-477A-832C-0C31941A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1A849-731F-4BC7-AEC9-621187D22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C2F12-D173-4562-871E-096AED119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EEFB0-E641-483D-ABEA-A078310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4073B-8C5E-4FF2-BEFB-AD8E1846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54C7-C34B-49F7-99F3-C266D344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4D82-AE5D-4A17-BBD8-E4CFBE04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2994C-1252-4CBA-A429-93561FEEF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F91E2-4C98-4C34-8991-98FEE49CC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52114-5A42-47AC-92FB-137B9D1ED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67CA6-D44F-45B5-94EC-B3BEA42CE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67619-3608-4A78-AA49-D51A969A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9101A-6F86-4C34-A231-8B407547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95D8B-F22B-4422-B901-E5419C21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8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92CC-BC8B-4223-9652-FD733E15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1105E-7972-4369-BD23-345D1251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8700D-442B-4601-A5DC-D8C57716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A4959-DDD5-4784-8534-F8D99132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7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4A5F4-FCAD-4E48-9990-D06DCC1B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AF9FA-CFA7-43E8-8568-2577EEDC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CC905-9EB0-4E23-B1EC-0CCCE6D5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1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DA96-03EC-4F44-888B-7F393A7F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8059-7318-49B2-8EF3-26B064CF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E5F1A-427A-45B7-9ED7-AD5B550E6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978E6-C940-4E8A-8A20-7DB37E05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BCE6-EDD0-4C82-ABBF-8C995B89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C0C47-D25D-4115-B28C-5068B75B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8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DDD0-C61C-43C0-8951-9034A0EB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909FF-5BB7-4C3C-805B-101175118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AE5C0-AACA-49E5-9E06-3C1087EFC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8CF4A-1706-43E0-B6C6-B2EE0CDE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2F1BE-8543-4E64-BA7C-14A6818F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408CD-C2F0-43F5-8DAB-E1106C7F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3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8D637-09A4-4D3D-AFFA-BEF2B734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9A670-43FD-4B11-B772-E9C31CA1D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5D7A-6170-41B7-95CE-318D553D0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298D-7D6A-4A6A-965F-DD10535544F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016B8-8738-4EE2-B6D0-B066000F4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9382-C0BC-430B-851B-E3B1D6425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4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8C42A3-EBEE-41D9-BAF4-E5885214733D}"/>
              </a:ext>
            </a:extLst>
          </p:cNvPr>
          <p:cNvSpPr/>
          <p:nvPr/>
        </p:nvSpPr>
        <p:spPr>
          <a:xfrm>
            <a:off x="1664411" y="1489752"/>
            <a:ext cx="3200400" cy="2286000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E3DC1-18D2-4AC6-B6DE-2C3D4F63429A}"/>
              </a:ext>
            </a:extLst>
          </p:cNvPr>
          <p:cNvSpPr txBox="1"/>
          <p:nvPr/>
        </p:nvSpPr>
        <p:spPr>
          <a:xfrm>
            <a:off x="1958605" y="1802202"/>
            <a:ext cx="261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© Copyrighted image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9C57696-45F5-4F5C-B2D2-1FD888AAC0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505" y="1489752"/>
            <a:ext cx="2667000" cy="26670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18FEBA2-2067-451B-8638-9233CD1484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17" y="1489752"/>
            <a:ext cx="2747388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2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3</cp:revision>
  <dcterms:created xsi:type="dcterms:W3CDTF">2021-07-22T14:27:20Z</dcterms:created>
  <dcterms:modified xsi:type="dcterms:W3CDTF">2021-07-22T14:39:13Z</dcterms:modified>
</cp:coreProperties>
</file>