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0" autoAdjust="0"/>
    <p:restoredTop sz="94660"/>
  </p:normalViewPr>
  <p:slideViewPr>
    <p:cSldViewPr snapToGrid="0">
      <p:cViewPr varScale="1">
        <p:scale>
          <a:sx n="93" d="100"/>
          <a:sy n="93" d="100"/>
        </p:scale>
        <p:origin x="90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D73DC-B901-41C5-831F-489A91C989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CED344-554D-46A3-997B-399FC0CBBB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5BF17C-788A-442B-84F6-380F643A6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298D-7D6A-4A6A-965F-DD10535544FF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F43FCC-636B-427F-9974-E4725AEAB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486D36-30AD-4832-B828-C9A0163D5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5A698-36DC-4496-BD67-B92A105F0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844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6C29B-D6DE-4CAD-B946-6C3EFDD42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25131E-0487-4F3C-9C35-F07CCB034B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BA87D2-DE2D-4404-AE51-85B2E7296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298D-7D6A-4A6A-965F-DD10535544FF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A8E339-321F-4F7D-A0E8-27D7656E1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4A8F91-F1E3-4DB4-B824-632D5A7A9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5A698-36DC-4496-BD67-B92A105F0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943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F2A7BA-9CE1-41E6-9C6E-D4225E8E3F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E5583F-C2E3-4894-9D05-F0FA747B86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B82D90-2275-42F8-932A-6D65C2CB5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298D-7D6A-4A6A-965F-DD10535544FF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FBF36D-8E90-461C-A7F2-B1534240F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3186F6-A88D-4C22-9B82-9FBA7C517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5A698-36DC-4496-BD67-B92A105F0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760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AA7C3-0CD7-435E-B107-6AB867176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34B10-79E1-4313-9F27-21B39C36BD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6B4F44-6E41-49CA-AB04-41C974B5C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298D-7D6A-4A6A-965F-DD10535544FF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24FBB6-0A74-4CD7-9224-D68DF244D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884399-6A01-4574-AEF4-2F60A91B5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5A698-36DC-4496-BD67-B92A105F0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445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F1187-8AD2-4E39-A005-629B56012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1B5682-F862-4F16-B231-9DB7B418BF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D1F50-E515-4E9C-8B84-4F627B490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298D-7D6A-4A6A-965F-DD10535544FF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04899B-73F1-4025-B967-BAFB0CDF7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0656B0-7706-41E1-B975-CB37D8322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5A698-36DC-4496-BD67-B92A105F0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785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ADBE7-1130-477A-832C-0C31941A3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61A849-731F-4BC7-AEC9-621187D229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5C2F12-D173-4562-871E-096AED1191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5EEFB0-E641-483D-ABEA-A078310FA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298D-7D6A-4A6A-965F-DD10535544FF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E4073B-8C5E-4FF2-BEFB-AD8E18465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6254C7-C34B-49F7-99F3-C266D3441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5A698-36DC-4496-BD67-B92A105F0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184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24D82-AE5D-4A17-BBD8-E4CFBE040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E2994C-1252-4CBA-A429-93561FEEF4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3F91E2-4C98-4C34-8991-98FEE49CCB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D52114-5A42-47AC-92FB-137B9D1ED3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867CA6-D44F-45B5-94EC-B3BEA42CEA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667619-3608-4A78-AA49-D51A969A9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298D-7D6A-4A6A-965F-DD10535544FF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19101A-6F86-4C34-A231-8B4075478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E95D8B-F22B-4422-B901-E5419C21C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5A698-36DC-4496-BD67-B92A105F0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881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592CC-BC8B-4223-9652-FD733E15C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01105E-7972-4369-BD23-345D12518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298D-7D6A-4A6A-965F-DD10535544FF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E8700D-442B-4601-A5DC-D8C577165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AA4959-DDD5-4784-8534-F8D991325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5A698-36DC-4496-BD67-B92A105F0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975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F4A5F4-FCAD-4E48-9990-D06DCC1B0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298D-7D6A-4A6A-965F-DD10535544FF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9AF9FA-CFA7-43E8-8568-2577EEDCC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DCC905-9EB0-4E23-B1EC-0CCCE6D5D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5A698-36DC-4496-BD67-B92A105F0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210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6DA96-03EC-4F44-888B-7F393A7F9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6A8059-7318-49B2-8EF3-26B064CFB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EE5F1A-427A-45B7-9ED7-AD5B550E60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978E6-C940-4E8A-8A20-7DB37E05A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298D-7D6A-4A6A-965F-DD10535544FF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53BCE6-EDD0-4C82-ABBF-8C995B89A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DC0C47-D25D-4115-B28C-5068B75B5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5A698-36DC-4496-BD67-B92A105F0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483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2DDD0-C61C-43C0-8951-9034A0EBE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8909FF-5BB7-4C3C-805B-101175118B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EAE5C0-AACA-49E5-9E06-3C1087EFC4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B8CF4A-1706-43E0-B6C6-B2EE0CDE9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298D-7D6A-4A6A-965F-DD10535544FF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2F1BE-8543-4E64-BA7C-14A6818F1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1408CD-C2F0-43F5-8DAB-E1106C7F9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5A698-36DC-4496-BD67-B92A105F0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638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08D637-09A4-4D3D-AFFA-BEF2B734C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19A670-43FD-4B11-B772-E9C31CA1DE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835D7A-6170-41B7-95CE-318D553D03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B9298D-7D6A-4A6A-965F-DD10535544FF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9016B8-8738-4EE2-B6D0-B066000F46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E9382-C0BC-430B-851B-E3B1D6425F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A5A698-36DC-4496-BD67-B92A105F0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348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D9C57696-45F5-4F5C-B2D2-1FD888AAC05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0905" y="1299252"/>
            <a:ext cx="2667000" cy="266700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4FB25025-3BE2-4455-BE7A-481D67B103EF}"/>
              </a:ext>
            </a:extLst>
          </p:cNvPr>
          <p:cNvGrpSpPr/>
          <p:nvPr/>
        </p:nvGrpSpPr>
        <p:grpSpPr>
          <a:xfrm>
            <a:off x="1664411" y="1489752"/>
            <a:ext cx="3200400" cy="2286000"/>
            <a:chOff x="1664411" y="1489752"/>
            <a:chExt cx="3200400" cy="2286000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058C42A3-EBEE-41D9-BAF4-E5885214733D}"/>
                </a:ext>
              </a:extLst>
            </p:cNvPr>
            <p:cNvSpPr/>
            <p:nvPr/>
          </p:nvSpPr>
          <p:spPr>
            <a:xfrm>
              <a:off x="1664411" y="1489752"/>
              <a:ext cx="3200400" cy="2286000"/>
            </a:xfrm>
            <a:prstGeom prst="roundRect">
              <a:avLst/>
            </a:prstGeom>
            <a:solidFill>
              <a:schemeClr val="tx2">
                <a:lumMod val="40000"/>
                <a:lumOff val="60000"/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96736528-D6D0-481C-944B-4DD0B131B400}"/>
                </a:ext>
              </a:extLst>
            </p:cNvPr>
            <p:cNvGrpSpPr/>
            <p:nvPr/>
          </p:nvGrpSpPr>
          <p:grpSpPr>
            <a:xfrm>
              <a:off x="1890917" y="1530392"/>
              <a:ext cx="2747388" cy="2194560"/>
              <a:chOff x="1890917" y="1530392"/>
              <a:chExt cx="2747388" cy="2194560"/>
            </a:xfrm>
          </p:grpSpPr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6FE3DC1-18D2-4AC6-B6DE-2C3D4F63429A}"/>
                  </a:ext>
                </a:extLst>
              </p:cNvPr>
              <p:cNvSpPr txBox="1"/>
              <p:nvPr/>
            </p:nvSpPr>
            <p:spPr>
              <a:xfrm>
                <a:off x="1958605" y="1802202"/>
                <a:ext cx="2616200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dirty="0"/>
                  <a:t>© Copyrighted image</a:t>
                </a:r>
              </a:p>
            </p:txBody>
          </p:sp>
          <p:pic>
            <p:nvPicPr>
              <p:cNvPr id="7" name="Picture 6" descr="Icon&#10;&#10;Description automatically generated">
                <a:extLst>
                  <a:ext uri="{FF2B5EF4-FFF2-40B4-BE49-F238E27FC236}">
                    <a16:creationId xmlns:a16="http://schemas.microsoft.com/office/drawing/2014/main" id="{918FEBA2-2067-451B-8638-9233CD14846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 amt="2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90917" y="1530392"/>
                <a:ext cx="2747388" cy="2194560"/>
              </a:xfrm>
              <a:prstGeom prst="rect">
                <a:avLst/>
              </a:prstGeom>
            </p:spPr>
          </p:pic>
        </p:grpSp>
      </p:grpSp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C14C39B1-665E-495E-9B9D-419A1CE9D2C1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306" y="4372652"/>
            <a:ext cx="2747388" cy="2194560"/>
          </a:xfrm>
          <a:prstGeom prst="rect">
            <a:avLst/>
          </a:prstGeom>
        </p:spPr>
      </p:pic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65ECD2B0-6E81-4638-9074-75F37FAB41BD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3417" y="4270968"/>
            <a:ext cx="2747388" cy="21945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F57FF6F-F945-4825-95B7-7B974C09F476}"/>
              </a:ext>
            </a:extLst>
          </p:cNvPr>
          <p:cNvSpPr txBox="1"/>
          <p:nvPr/>
        </p:nvSpPr>
        <p:spPr>
          <a:xfrm>
            <a:off x="8925295" y="887802"/>
            <a:ext cx="2616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© Copyrighted image</a:t>
            </a:r>
          </a:p>
        </p:txBody>
      </p:sp>
    </p:spTree>
    <p:extLst>
      <p:ext uri="{BB962C8B-B14F-4D97-AF65-F5344CB8AC3E}">
        <p14:creationId xmlns:p14="http://schemas.microsoft.com/office/powerpoint/2010/main" val="3951122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3FC9C169-E80E-4C6A-ADF5-D4FDAF4F56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25" y="724190"/>
            <a:ext cx="8382017" cy="6001524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C69210FB-06EF-47D6-ABAA-17F8D7B2A149}"/>
              </a:ext>
            </a:extLst>
          </p:cNvPr>
          <p:cNvGrpSpPr>
            <a:grpSpLocks noChangeAspect="1"/>
          </p:cNvGrpSpPr>
          <p:nvPr/>
        </p:nvGrpSpPr>
        <p:grpSpPr>
          <a:xfrm>
            <a:off x="4481082" y="1197652"/>
            <a:ext cx="4480560" cy="3200400"/>
            <a:chOff x="1664411" y="1489752"/>
            <a:chExt cx="3200400" cy="2286000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FA2F0676-1F71-43A4-917C-B2B33DA6BAD8}"/>
                </a:ext>
              </a:extLst>
            </p:cNvPr>
            <p:cNvSpPr/>
            <p:nvPr/>
          </p:nvSpPr>
          <p:spPr>
            <a:xfrm>
              <a:off x="1664411" y="1489752"/>
              <a:ext cx="3200400" cy="2286000"/>
            </a:xfrm>
            <a:prstGeom prst="roundRect">
              <a:avLst/>
            </a:prstGeom>
            <a:solidFill>
              <a:schemeClr val="tx2">
                <a:lumMod val="40000"/>
                <a:lumOff val="60000"/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648E1C4-0E89-4528-B016-04E7F787F7D6}"/>
                </a:ext>
              </a:extLst>
            </p:cNvPr>
            <p:cNvGrpSpPr/>
            <p:nvPr/>
          </p:nvGrpSpPr>
          <p:grpSpPr>
            <a:xfrm>
              <a:off x="1890917" y="1530392"/>
              <a:ext cx="2747388" cy="2194560"/>
              <a:chOff x="1890917" y="1530392"/>
              <a:chExt cx="2747388" cy="2194560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B20A4FE-FAD8-4B8C-8ADB-5DE169C15E63}"/>
                  </a:ext>
                </a:extLst>
              </p:cNvPr>
              <p:cNvSpPr txBox="1"/>
              <p:nvPr/>
            </p:nvSpPr>
            <p:spPr>
              <a:xfrm>
                <a:off x="1958605" y="1802202"/>
                <a:ext cx="2616200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dirty="0"/>
                  <a:t>© Copyrighted image</a:t>
                </a:r>
              </a:p>
            </p:txBody>
          </p:sp>
          <p:pic>
            <p:nvPicPr>
              <p:cNvPr id="12" name="Picture 11" descr="Icon&#10;&#10;Description automatically generated">
                <a:extLst>
                  <a:ext uri="{FF2B5EF4-FFF2-40B4-BE49-F238E27FC236}">
                    <a16:creationId xmlns:a16="http://schemas.microsoft.com/office/drawing/2014/main" id="{AF8C2915-78AC-47EE-BCB8-58690C9320F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 amt="2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90917" y="1530392"/>
                <a:ext cx="2747388" cy="219456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125888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A601A8ED-F384-4BAF-892F-B4C519FF75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935" y="419094"/>
            <a:ext cx="8516129" cy="6019812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F7D5AD2F-8B3F-4843-A37D-5DAAA41E89C5}"/>
              </a:ext>
            </a:extLst>
          </p:cNvPr>
          <p:cNvGrpSpPr>
            <a:grpSpLocks noChangeAspect="1"/>
          </p:cNvGrpSpPr>
          <p:nvPr/>
        </p:nvGrpSpPr>
        <p:grpSpPr>
          <a:xfrm>
            <a:off x="5666416" y="943652"/>
            <a:ext cx="4480560" cy="3200400"/>
            <a:chOff x="1664411" y="1489752"/>
            <a:chExt cx="3200400" cy="2286000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D4B7C30E-1AC8-47C6-A2B0-03B835F341CD}"/>
                </a:ext>
              </a:extLst>
            </p:cNvPr>
            <p:cNvSpPr/>
            <p:nvPr/>
          </p:nvSpPr>
          <p:spPr>
            <a:xfrm>
              <a:off x="1664411" y="1489752"/>
              <a:ext cx="3200400" cy="2286000"/>
            </a:xfrm>
            <a:prstGeom prst="roundRect">
              <a:avLst/>
            </a:prstGeom>
            <a:solidFill>
              <a:schemeClr val="tx2">
                <a:lumMod val="40000"/>
                <a:lumOff val="60000"/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0A210DF9-AE2E-4F4C-BC5A-F9E948BD7504}"/>
                </a:ext>
              </a:extLst>
            </p:cNvPr>
            <p:cNvGrpSpPr/>
            <p:nvPr/>
          </p:nvGrpSpPr>
          <p:grpSpPr>
            <a:xfrm>
              <a:off x="1890917" y="1530392"/>
              <a:ext cx="2747388" cy="2194560"/>
              <a:chOff x="1890917" y="1530392"/>
              <a:chExt cx="2747388" cy="2194560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9DB9A8B-3EC4-425E-8F6C-B596FCAB4991}"/>
                  </a:ext>
                </a:extLst>
              </p:cNvPr>
              <p:cNvSpPr txBox="1"/>
              <p:nvPr/>
            </p:nvSpPr>
            <p:spPr>
              <a:xfrm>
                <a:off x="1958605" y="1802202"/>
                <a:ext cx="2616200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dirty="0"/>
                  <a:t>© Copyrighted image</a:t>
                </a:r>
              </a:p>
            </p:txBody>
          </p:sp>
          <p:pic>
            <p:nvPicPr>
              <p:cNvPr id="8" name="Picture 7" descr="Icon&#10;&#10;Description automatically generated">
                <a:extLst>
                  <a:ext uri="{FF2B5EF4-FFF2-40B4-BE49-F238E27FC236}">
                    <a16:creationId xmlns:a16="http://schemas.microsoft.com/office/drawing/2014/main" id="{CE39F740-274A-4F6E-B1D2-BA3249EAD78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 amt="2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90917" y="1530392"/>
                <a:ext cx="2747388" cy="219456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5139750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12</Words>
  <Application>Microsoft Office PowerPoint</Application>
  <PresentationFormat>Widescreen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L Friendly</dc:creator>
  <cp:lastModifiedBy>Michael L Friendly</cp:lastModifiedBy>
  <cp:revision>6</cp:revision>
  <dcterms:created xsi:type="dcterms:W3CDTF">2021-07-22T14:27:20Z</dcterms:created>
  <dcterms:modified xsi:type="dcterms:W3CDTF">2021-07-25T15:28:45Z</dcterms:modified>
</cp:coreProperties>
</file>