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4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25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7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2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99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11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94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8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0EC8-9407-4987-8384-3F61E45920C7}" type="datetimeFigureOut">
              <a:rPr lang="en-CA" smtClean="0"/>
              <a:t>28/05/2014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B8047-E2C9-4916-9DA0-5A5F64B3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4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532" y="2708919"/>
            <a:ext cx="7920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0</a:t>
            </a:r>
            <a:endParaRPr lang="en-C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08919"/>
            <a:ext cx="12241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L x L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1340768"/>
            <a:ext cx="7920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R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0094" y="3691202"/>
            <a:ext cx="7920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</a:t>
            </a:r>
            <a:endParaRPr lang="en-C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340768"/>
            <a:ext cx="106318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RC(1)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2185699"/>
            <a:ext cx="1340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RC(2)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6168488" y="3061374"/>
            <a:ext cx="7505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n-CA" sz="2800" dirty="0" smtClean="0">
                <a:solidFill>
                  <a:prstClr val="black"/>
                </a:solidFill>
              </a:rPr>
              <a:t>R+C</a:t>
            </a:r>
            <a:endParaRPr lang="en-CA" sz="28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>
            <a:off x="1151620" y="2970529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0"/>
            <a:endCxn id="4" idx="1"/>
          </p:cNvCxnSpPr>
          <p:nvPr/>
        </p:nvCxnSpPr>
        <p:spPr>
          <a:xfrm flipV="1">
            <a:off x="2663788" y="1602378"/>
            <a:ext cx="1116124" cy="1106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5" idx="1"/>
          </p:cNvCxnSpPr>
          <p:nvPr/>
        </p:nvCxnSpPr>
        <p:spPr>
          <a:xfrm>
            <a:off x="2663788" y="3232139"/>
            <a:ext cx="1336306" cy="720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4572000" y="160237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4572000" y="1602378"/>
            <a:ext cx="1596488" cy="1720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92182" y="3376288"/>
            <a:ext cx="1376306" cy="62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4792182" y="1917292"/>
            <a:ext cx="1308315" cy="203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7075342" y="1602378"/>
            <a:ext cx="520994" cy="84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8433" y="3695181"/>
            <a:ext cx="6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3923530" y="54868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/>
              <a:t>I-1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4215702" y="486916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J</a:t>
            </a:r>
            <a:r>
              <a:rPr lang="en-CA" dirty="0" smtClean="0"/>
              <a:t>-1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747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friendly</dc:creator>
  <cp:lastModifiedBy>friendly</cp:lastModifiedBy>
  <cp:revision>9</cp:revision>
  <dcterms:created xsi:type="dcterms:W3CDTF">2014-05-29T00:10:17Z</dcterms:created>
  <dcterms:modified xsi:type="dcterms:W3CDTF">2014-05-29T01:23:01Z</dcterms:modified>
</cp:coreProperties>
</file>