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4B16E-4EF5-4DC5-9962-D87D5B3E9C14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4BDC9-F683-4A9D-A606-9377820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2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Mockup for a </a:t>
            </a:r>
            <a:r>
              <a:rPr lang="en-US" smtClean="0"/>
              <a:t>chapter page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4BDC9-F683-4A9D-A606-93778204B7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4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3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2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5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8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1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C67E-53B5-4920-A840-80118272A5C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1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7848600" cy="1371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685800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Discrete Data Analysis with R</a:t>
            </a: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19996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Michael Friendly </a:t>
            </a:r>
            <a:r>
              <a:rPr lang="en-US" sz="1400" smtClean="0"/>
              <a:t>&amp; David </a:t>
            </a:r>
            <a:r>
              <a:rPr lang="en-US" sz="1400" dirty="0" smtClean="0"/>
              <a:t>Meyer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19752"/>
              </p:ext>
            </p:extLst>
          </p:nvPr>
        </p:nvGraphicFramePr>
        <p:xfrm>
          <a:off x="990600" y="2057400"/>
          <a:ext cx="7239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Using the 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Other materials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Authors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3200" y="1443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(text overlaid on a graphic, images from the book)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259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(drop-down menus)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048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content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6477000"/>
            <a:ext cx="7848600" cy="27699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Page footer</a:t>
            </a:r>
          </a:p>
        </p:txBody>
      </p:sp>
    </p:spTree>
    <p:extLst>
      <p:ext uri="{BB962C8B-B14F-4D97-AF65-F5344CB8AC3E}">
        <p14:creationId xmlns:p14="http://schemas.microsoft.com/office/powerpoint/2010/main" val="22145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7848600" cy="1371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685800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Discrete Data Analysis with R</a:t>
            </a: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19996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Michael Friendly </a:t>
            </a:r>
            <a:r>
              <a:rPr lang="en-US" sz="1400" smtClean="0"/>
              <a:t>&amp; David </a:t>
            </a:r>
            <a:r>
              <a:rPr lang="en-US" sz="1400" dirty="0" smtClean="0"/>
              <a:t>Meyer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90689"/>
              </p:ext>
            </p:extLst>
          </p:nvPr>
        </p:nvGraphicFramePr>
        <p:xfrm>
          <a:off x="990600" y="2057400"/>
          <a:ext cx="7239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Using the 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Other materials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Authors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3200" y="1443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(text overlaid on a graphic, images from the book)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75369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Chapter XX prelude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62500" y="275369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Chapter XX contents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24400" y="2753695"/>
            <a:ext cx="3810000" cy="288510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2753695"/>
            <a:ext cx="3924300" cy="90390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7732" y="3850286"/>
            <a:ext cx="1828800" cy="18288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85113" y="3850286"/>
            <a:ext cx="1828800" cy="18288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87098" y="4580020"/>
            <a:ext cx="85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9601" y="4580020"/>
            <a:ext cx="759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7732" y="6019800"/>
            <a:ext cx="626026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chapter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1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85</Words>
  <Application>Microsoft Office PowerPoint</Application>
  <PresentationFormat>On-screen Show (4:3)</PresentationFormat>
  <Paragraphs>26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Friendly</dc:creator>
  <cp:lastModifiedBy>Michael Friendly</cp:lastModifiedBy>
  <cp:revision>8</cp:revision>
  <dcterms:created xsi:type="dcterms:W3CDTF">2015-11-20T20:30:57Z</dcterms:created>
  <dcterms:modified xsi:type="dcterms:W3CDTF">2015-11-27T17:03:17Z</dcterms:modified>
</cp:coreProperties>
</file>