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02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B16E-4EF5-4DC5-9962-D87D5B3E9C14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4BDC9-F683-4A9D-A606-9377820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Mockup for a </a:t>
            </a:r>
            <a:r>
              <a:rPr lang="en-US" smtClean="0"/>
              <a:t>chapter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4BDC9-F683-4A9D-A606-93778204B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Alternative mockup </a:t>
            </a:r>
            <a:r>
              <a:rPr lang="en-US" dirty="0" smtClean="0"/>
              <a:t>for a chapter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4BDC9-F683-4A9D-A606-93778204B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C67E-53B5-4920-A840-80118272A5C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F78C-908A-4310-9FC9-F304632B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752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59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(drop-down menus)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</p:spTree>
    <p:extLst>
      <p:ext uri="{BB962C8B-B14F-4D97-AF65-F5344CB8AC3E}">
        <p14:creationId xmlns:p14="http://schemas.microsoft.com/office/powerpoint/2010/main" val="22145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848600" cy="1371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Discrete Data Analysis with R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19996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Michael Friendly </a:t>
            </a:r>
            <a:r>
              <a:rPr lang="en-US" sz="1400" smtClean="0"/>
              <a:t>&amp; David </a:t>
            </a:r>
            <a:r>
              <a:rPr lang="en-US" sz="1400" dirty="0" smtClean="0"/>
              <a:t>Meyer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90689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3200" y="1443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(text overlaid on a graphic, images from the book)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2753695"/>
            <a:ext cx="3810000" cy="2885105"/>
            <a:chOff x="4724400" y="2753695"/>
            <a:chExt cx="3810000" cy="2885105"/>
          </a:xfrm>
        </p:grpSpPr>
        <p:sp>
          <p:nvSpPr>
            <p:cNvPr id="8" name="TextBox 7"/>
            <p:cNvSpPr txBox="1"/>
            <p:nvPr/>
          </p:nvSpPr>
          <p:spPr>
            <a:xfrm>
              <a:off x="4762500" y="2753695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Chapter XX contents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4400" y="2753695"/>
              <a:ext cx="3810000" cy="288510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2753695"/>
            <a:ext cx="3924300" cy="903905"/>
            <a:chOff x="685800" y="2753695"/>
            <a:chExt cx="3924300" cy="903905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275369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Chapter XX prelude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2753695"/>
              <a:ext cx="3924300" cy="90390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7732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5113" y="3850286"/>
            <a:ext cx="1828800" cy="18288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7098" y="4580020"/>
            <a:ext cx="8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9601" y="4580020"/>
            <a:ext cx="759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732" y="6019800"/>
            <a:ext cx="626026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chapter content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</p:spTree>
    <p:extLst>
      <p:ext uri="{BB962C8B-B14F-4D97-AF65-F5344CB8AC3E}">
        <p14:creationId xmlns:p14="http://schemas.microsoft.com/office/powerpoint/2010/main" val="983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15650"/>
              </p:ext>
            </p:extLst>
          </p:nvPr>
        </p:nvGraphicFramePr>
        <p:xfrm>
          <a:off x="990600" y="2057400"/>
          <a:ext cx="723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the book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materials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" y="6477000"/>
            <a:ext cx="7848600" cy="27699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footer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2400"/>
            <a:ext cx="6248400" cy="17234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05050" y="2667000"/>
            <a:ext cx="7886700" cy="1600200"/>
            <a:chOff x="571500" y="2667000"/>
            <a:chExt cx="80772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571500" y="2667000"/>
              <a:ext cx="1828800" cy="1828800"/>
              <a:chOff x="571500" y="2667000"/>
              <a:chExt cx="1828800" cy="1828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71500" y="2667000"/>
                <a:ext cx="1828800" cy="18288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0866" y="3396734"/>
                <a:ext cx="850068" cy="422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Image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654300" y="2667000"/>
              <a:ext cx="1828800" cy="1828800"/>
              <a:chOff x="2658881" y="2667000"/>
              <a:chExt cx="1828800" cy="1828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58881" y="2667000"/>
                <a:ext cx="1828800" cy="18288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84192" y="3396734"/>
                <a:ext cx="778177" cy="422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37100" y="2667000"/>
              <a:ext cx="1828800" cy="1828800"/>
              <a:chOff x="2658881" y="2667000"/>
              <a:chExt cx="18288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58881" y="2667000"/>
                <a:ext cx="1828800" cy="18288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84192" y="3396734"/>
                <a:ext cx="778177" cy="422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819900" y="2667000"/>
              <a:ext cx="1828800" cy="1828800"/>
              <a:chOff x="2658881" y="2667000"/>
              <a:chExt cx="1828800" cy="18288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658881" y="2667000"/>
                <a:ext cx="1828800" cy="18288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184192" y="3396734"/>
                <a:ext cx="778177" cy="422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Image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779344" y="4648200"/>
            <a:ext cx="3810000" cy="2885105"/>
            <a:chOff x="4724400" y="2753695"/>
            <a:chExt cx="3810000" cy="2885105"/>
          </a:xfrm>
        </p:grpSpPr>
        <p:sp>
          <p:nvSpPr>
            <p:cNvPr id="28" name="TextBox 27"/>
            <p:cNvSpPr txBox="1"/>
            <p:nvPr/>
          </p:nvSpPr>
          <p:spPr>
            <a:xfrm>
              <a:off x="4762500" y="2753695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Chapter XX contents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2753695"/>
              <a:ext cx="3810000" cy="288510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2150" y="4648200"/>
            <a:ext cx="3924300" cy="903905"/>
            <a:chOff x="685800" y="2753695"/>
            <a:chExt cx="3924300" cy="903905"/>
          </a:xfrm>
        </p:grpSpPr>
        <p:sp>
          <p:nvSpPr>
            <p:cNvPr id="31" name="TextBox 30"/>
            <p:cNvSpPr txBox="1"/>
            <p:nvPr/>
          </p:nvSpPr>
          <p:spPr>
            <a:xfrm>
              <a:off x="685800" y="275369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Chapter XX prelude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5800" y="2753695"/>
              <a:ext cx="3924300" cy="90390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9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114</Words>
  <Application>Microsoft Office PowerPoint</Application>
  <PresentationFormat>On-screen Show (4:3)</PresentationFormat>
  <Paragraphs>41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Friendly</dc:creator>
  <cp:lastModifiedBy>Michael Friendly</cp:lastModifiedBy>
  <cp:revision>13</cp:revision>
  <dcterms:created xsi:type="dcterms:W3CDTF">2015-11-20T20:30:57Z</dcterms:created>
  <dcterms:modified xsi:type="dcterms:W3CDTF">2015-12-09T20:56:33Z</dcterms:modified>
</cp:coreProperties>
</file>