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A764-AF29-41AA-BFAF-BA5957EBB2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F653-86B3-442B-A653-D01536E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28800" y="2177534"/>
            <a:ext cx="2019300" cy="1600200"/>
            <a:chOff x="1828800" y="2057400"/>
            <a:chExt cx="2019300" cy="1600200"/>
          </a:xfrm>
        </p:grpSpPr>
        <p:sp>
          <p:nvSpPr>
            <p:cNvPr id="2" name="TextBox 1"/>
            <p:cNvSpPr txBox="1"/>
            <p:nvPr/>
          </p:nvSpPr>
          <p:spPr>
            <a:xfrm>
              <a:off x="2467207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28800" y="2426732"/>
              <a:ext cx="2019300" cy="1230868"/>
              <a:chOff x="1828800" y="2426732"/>
              <a:chExt cx="2019300" cy="1230868"/>
            </a:xfrm>
          </p:grpSpPr>
          <p:cxnSp>
            <p:nvCxnSpPr>
              <p:cNvPr id="6" name="Straight Arrow Connector 5"/>
              <p:cNvCxnSpPr>
                <a:stCxn id="2" idx="2"/>
              </p:cNvCxnSpPr>
              <p:nvPr/>
            </p:nvCxnSpPr>
            <p:spPr>
              <a:xfrm flipH="1">
                <a:off x="1981200" y="2426732"/>
                <a:ext cx="752707" cy="697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" idx="2"/>
              </p:cNvCxnSpPr>
              <p:nvPr/>
            </p:nvCxnSpPr>
            <p:spPr>
              <a:xfrm>
                <a:off x="2733907" y="2426732"/>
                <a:ext cx="771293" cy="697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149060"/>
                  </p:ext>
                </p:extLst>
              </p:nvPr>
            </p:nvGraphicFramePr>
            <p:xfrm>
              <a:off x="2051050" y="2514600"/>
              <a:ext cx="24765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3" imgW="164880" imgH="152280" progId="Equation.DSMT4">
                      <p:embed/>
                    </p:oleObj>
                  </mc:Choice>
                  <mc:Fallback>
                    <p:oleObj name="Equation" r:id="rId3" imgW="164880" imgH="152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51050" y="2514600"/>
                            <a:ext cx="24765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2812141"/>
                  </p:ext>
                </p:extLst>
              </p:nvPr>
            </p:nvGraphicFramePr>
            <p:xfrm>
              <a:off x="3276600" y="2514600"/>
              <a:ext cx="571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Equation" r:id="rId5" imgW="380880" imgH="203040" progId="Equation.DSMT4">
                      <p:embed/>
                    </p:oleObj>
                  </mc:Choice>
                  <mc:Fallback>
                    <p:oleObj name="Equation" r:id="rId5" imgW="380880" imgH="20304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6600" y="2514600"/>
                            <a:ext cx="57150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1828800" y="3276600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56762" y="324433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2143548" y="1600200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Zero-inflated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76800" y="2177534"/>
            <a:ext cx="2038073" cy="1600200"/>
            <a:chOff x="4876800" y="2177534"/>
            <a:chExt cx="2038073" cy="1600200"/>
          </a:xfrm>
        </p:grpSpPr>
        <p:sp>
          <p:nvSpPr>
            <p:cNvPr id="16" name="TextBox 15"/>
            <p:cNvSpPr txBox="1"/>
            <p:nvPr/>
          </p:nvSpPr>
          <p:spPr>
            <a:xfrm>
              <a:off x="5515207" y="217753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5029200" y="2546866"/>
              <a:ext cx="752707" cy="697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5781907" y="2546866"/>
              <a:ext cx="771293" cy="697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720379"/>
                </p:ext>
              </p:extLst>
            </p:nvPr>
          </p:nvGraphicFramePr>
          <p:xfrm>
            <a:off x="5099050" y="2634734"/>
            <a:ext cx="2476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7" imgW="164880" imgH="152280" progId="Equation.DSMT4">
                    <p:embed/>
                  </p:oleObj>
                </mc:Choice>
                <mc:Fallback>
                  <p:oleObj name="Equation" r:id="rId7" imgW="1648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99050" y="2634734"/>
                          <a:ext cx="24765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838476"/>
                </p:ext>
              </p:extLst>
            </p:nvPr>
          </p:nvGraphicFramePr>
          <p:xfrm>
            <a:off x="6324600" y="2634734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8" imgW="380880" imgH="203040" progId="Equation.DSMT4">
                    <p:embed/>
                  </p:oleObj>
                </mc:Choice>
                <mc:Fallback>
                  <p:oleObj name="Equation" r:id="rId8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2634734"/>
                          <a:ext cx="5715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4876800" y="3396734"/>
              <a:ext cx="457200" cy="381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67553" y="3364468"/>
              <a:ext cx="74732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/>
                <a:t>Y|Y&gt;0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486878" y="1588378"/>
            <a:ext cx="81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Hurdle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4</cp:revision>
  <dcterms:created xsi:type="dcterms:W3CDTF">2014-09-25T13:35:09Z</dcterms:created>
  <dcterms:modified xsi:type="dcterms:W3CDTF">2014-09-25T14:09:10Z</dcterms:modified>
</cp:coreProperties>
</file>