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D669-C9FC-3255-EF33-561F94824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E3509-EB67-611E-6B7F-AC9CBC80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E99E-A780-661B-40F1-75CBA77C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221D-E758-1C52-2D26-B24314C4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134D-FF03-5457-559F-6BE8DB43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13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13C4-C7DA-2BF4-EAF6-A9B9C85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3466A-EECE-3E67-26F4-C0CE12CD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ABAD-90DD-AA72-A47E-059565D5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F2A2-A2DD-F8C7-D3B9-55F8A58F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552D5-053D-0F43-212D-CD06ADCD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8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07BEB-EA50-EB1C-59D6-FA92DAE5C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0510D-03C8-D3EE-17D4-258D5E26B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500A-A21F-27DC-F6B7-A38462D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CEA3-6CCE-6FD8-F515-16ACAEC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F7A0-0CDB-4CB2-018E-16F6F96E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45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E5BB-E9BA-88B3-84D6-E2B9BAEA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6678-4C6E-6CD8-EBEE-73888A63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CF35-7401-DFFD-32AA-ED2C12B8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CFF-4F55-D41D-1382-BD2EDCF1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0516-C047-7F18-86C1-70E0D2F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11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25F9-D0D2-0502-E82E-678D4965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D8354-5DC9-07EE-EA4A-D20C972B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7C2A-1AB8-8CD1-2542-F20E44B6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BBEA-605E-DCE0-51D3-0D850A17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E52D-AA9F-7E55-7F59-F7437423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22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03F9-F976-66D7-05D2-26F08EAA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6FF8A-3793-7F11-4411-DFADAB7B3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85978-915B-2DF0-0BDF-A771AD4AD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F5514-9AF9-A0BF-0EC9-C6F7E382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CE355-E992-3898-8BD5-FB330960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718E-439E-1172-2375-B00360AF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2E70-8C0F-C662-C329-100E9197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8D1AD-65AC-702A-EFD4-605D1587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608B-0778-C5F9-9AFF-9B9E9571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F6C0A-18C7-5FFA-C284-243D9E777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7CEB6-204F-8FED-5A3C-601CF19A2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4598C-0899-2B37-3F84-A6C48E80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6167-0E63-8D1C-05FC-CA4BBE3D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AA03B-879B-BD42-67D7-BF523D5F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31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F1CB-5D9F-78EA-014D-1847C0B4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D4C4B-1C6F-E370-8913-C19CE6A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9D983-ACC5-D4D3-DBD4-C9E9480A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7F4CA-B8C2-DB5C-C7C5-FADC0E7D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4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FE48D-4305-1DAA-23EA-7601E0F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1BCC9-7E6C-D684-B5EF-B44B6FDD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2D011-9843-5046-B9F4-0300AAE9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21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011B-0A2F-A8E5-C649-A998FB0C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D880-C1B8-6BCE-B440-6631F217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2AE7C-CED3-5504-AF39-89325B2C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309FB-A76D-3E15-89ED-702DC980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66D12-F000-0D8E-B732-C7A3134F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2D0B8-3D82-6B18-EF22-848614BE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4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7ECA-5B0C-1DA3-97D3-D66DA881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D01830-1B21-629C-AFC6-1BBA4CF1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4F9CA-7497-4147-2C78-953D30C8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76E93-88F3-44DA-91CC-FD98CC4B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0F772-B0EE-5154-7671-1569C19B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0015-0E3E-7A9E-7A39-8855693B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43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A212B-C064-BCD6-8F15-E895E730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4CF7E-CD8E-B9BC-0483-2707E602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DE654-25BC-9707-AA45-1EFBDA333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B9A8B-E482-4CB9-A36F-F90020F2FD53}" type="datetimeFigureOut">
              <a:rPr lang="en-CA" smtClean="0"/>
              <a:t>2025-09-25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4291-A107-5A6E-4613-BFC020C5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4BE38-EE61-5D38-9020-AF2403610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1C435-8A1A-47D8-95A0-9700DA4D1D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red and blue dots&#10;&#10;AI-generated content may be incorrect.">
            <a:extLst>
              <a:ext uri="{FF2B5EF4-FFF2-40B4-BE49-F238E27FC236}">
                <a16:creationId xmlns:a16="http://schemas.microsoft.com/office/drawing/2014/main" id="{AAC4A485-2EE2-FB32-4151-9482EC01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9" y="1823270"/>
            <a:ext cx="3924300" cy="3467100"/>
          </a:xfrm>
          <a:prstGeom prst="rect">
            <a:avLst/>
          </a:prstGeom>
        </p:spPr>
      </p:pic>
      <p:pic>
        <p:nvPicPr>
          <p:cNvPr id="7" name="Picture 6" descr="A graph of a line with dots and lines&#10;&#10;AI-generated content may be incorrect.">
            <a:extLst>
              <a:ext uri="{FF2B5EF4-FFF2-40B4-BE49-F238E27FC236}">
                <a16:creationId xmlns:a16="http://schemas.microsoft.com/office/drawing/2014/main" id="{FB8EFDE4-0B45-AC1A-8611-CE06B45B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823270"/>
            <a:ext cx="3924300" cy="3467100"/>
          </a:xfrm>
          <a:prstGeom prst="rect">
            <a:avLst/>
          </a:prstGeom>
        </p:spPr>
      </p:pic>
      <p:pic>
        <p:nvPicPr>
          <p:cNvPr id="9" name="Picture 8" descr="A graph of a line graph&#10;&#10;AI-generated content may be incorrect.">
            <a:extLst>
              <a:ext uri="{FF2B5EF4-FFF2-40B4-BE49-F238E27FC236}">
                <a16:creationId xmlns:a16="http://schemas.microsoft.com/office/drawing/2014/main" id="{B51C7EDA-986C-7ED0-265E-9DCEA614F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01" y="1823270"/>
            <a:ext cx="3924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1</cp:revision>
  <dcterms:created xsi:type="dcterms:W3CDTF">2025-09-25T17:00:04Z</dcterms:created>
  <dcterms:modified xsi:type="dcterms:W3CDTF">2025-09-25T17:59:50Z</dcterms:modified>
</cp:coreProperties>
</file>